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0"/>
  </p:notesMasterIdLst>
  <p:handoutMasterIdLst>
    <p:handoutMasterId r:id="rId41"/>
  </p:handoutMasterIdLst>
  <p:sldIdLst>
    <p:sldId id="284" r:id="rId2"/>
    <p:sldId id="4643" r:id="rId3"/>
    <p:sldId id="4697" r:id="rId4"/>
    <p:sldId id="4645" r:id="rId5"/>
    <p:sldId id="311" r:id="rId6"/>
    <p:sldId id="4690" r:id="rId7"/>
    <p:sldId id="4666" r:id="rId8"/>
    <p:sldId id="4695" r:id="rId9"/>
    <p:sldId id="4693" r:id="rId10"/>
    <p:sldId id="4669" r:id="rId11"/>
    <p:sldId id="4670" r:id="rId12"/>
    <p:sldId id="312" r:id="rId13"/>
    <p:sldId id="4656" r:id="rId14"/>
    <p:sldId id="4672" r:id="rId15"/>
    <p:sldId id="4673" r:id="rId16"/>
    <p:sldId id="4674" r:id="rId17"/>
    <p:sldId id="4675" r:id="rId18"/>
    <p:sldId id="4676" r:id="rId19"/>
    <p:sldId id="4677" r:id="rId20"/>
    <p:sldId id="4694" r:id="rId21"/>
    <p:sldId id="4671" r:id="rId22"/>
    <p:sldId id="4679" r:id="rId23"/>
    <p:sldId id="4680" r:id="rId24"/>
    <p:sldId id="267" r:id="rId25"/>
    <p:sldId id="4681" r:id="rId26"/>
    <p:sldId id="4682" r:id="rId27"/>
    <p:sldId id="4683" r:id="rId28"/>
    <p:sldId id="4684" r:id="rId29"/>
    <p:sldId id="4685" r:id="rId30"/>
    <p:sldId id="4686" r:id="rId31"/>
    <p:sldId id="357" r:id="rId32"/>
    <p:sldId id="4658" r:id="rId33"/>
    <p:sldId id="4687" r:id="rId34"/>
    <p:sldId id="4688" r:id="rId35"/>
    <p:sldId id="371" r:id="rId36"/>
    <p:sldId id="4640" r:id="rId37"/>
    <p:sldId id="285" r:id="rId38"/>
    <p:sldId id="286"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04"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FE817B8-E1FF-E1F1-FEE3-2D8E1CB3931C}" name="Famery, Isabelle" initials="FI" userId="S::IFamery@RICHTER.CA::72ef1528-02f3-403e-9150-914ffe65fe3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Petersen, Janna" initials="PJ" lastIdx="3" clrIdx="0">
    <p:extLst>
      <p:ext uri="{19B8F6BF-5375-455C-9EA6-DF929625EA0E}">
        <p15:presenceInfo xmlns:p15="http://schemas.microsoft.com/office/powerpoint/2012/main" userId="S::JPetersen@Richter.ca::327de508-8433-42e5-b0d9-2b81235d4c46" providerId="AD"/>
      </p:ext>
    </p:extLst>
  </p:cmAuthor>
  <p:cmAuthor id="2" name="Lachmansingh, David" initials="LD" lastIdx="1" clrIdx="1">
    <p:extLst>
      <p:ext uri="{19B8F6BF-5375-455C-9EA6-DF929625EA0E}">
        <p15:presenceInfo xmlns:p15="http://schemas.microsoft.com/office/powerpoint/2012/main" userId="S::dlachmansingh@richter.ca::aa9a09d4-9d92-47a9-9dd2-a8a4e2dc8e17" providerId="AD"/>
      </p:ext>
    </p:extLst>
  </p:cmAuthor>
  <p:cmAuthor id="3" name="Chouinard, Johanne" initials="CJ" lastIdx="1" clrIdx="2">
    <p:extLst>
      <p:ext uri="{19B8F6BF-5375-455C-9EA6-DF929625EA0E}">
        <p15:presenceInfo xmlns:p15="http://schemas.microsoft.com/office/powerpoint/2012/main" userId="S::JChouinard@richter.ca::78dc32b7-e01f-4352-b6f4-e066366873d0" providerId="AD"/>
      </p:ext>
    </p:extLst>
  </p:cmAuthor>
  <p:cmAuthor id="4" name="Murcia, Daniela" initials="MD" lastIdx="12" clrIdx="3">
    <p:extLst>
      <p:ext uri="{19B8F6BF-5375-455C-9EA6-DF929625EA0E}">
        <p15:presenceInfo xmlns:p15="http://schemas.microsoft.com/office/powerpoint/2012/main" userId="S::DMurcia@richter.ca::b025b057-26aa-475c-aa4c-7d646efb2fd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95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619" autoAdjust="0"/>
    <p:restoredTop sz="95703" autoAdjust="0"/>
  </p:normalViewPr>
  <p:slideViewPr>
    <p:cSldViewPr snapToGrid="0">
      <p:cViewPr>
        <p:scale>
          <a:sx n="100" d="100"/>
          <a:sy n="100" d="100"/>
        </p:scale>
        <p:origin x="1392" y="342"/>
      </p:cViewPr>
      <p:guideLst>
        <p:guide orient="horz" pos="1704"/>
        <p:guide pos="3840"/>
      </p:guideLst>
    </p:cSldViewPr>
  </p:slideViewPr>
  <p:notesTextViewPr>
    <p:cViewPr>
      <p:scale>
        <a:sx n="3" d="2"/>
        <a:sy n="3" d="2"/>
      </p:scale>
      <p:origin x="0" y="0"/>
    </p:cViewPr>
  </p:notesTextViewPr>
  <p:sorterViewPr>
    <p:cViewPr varScale="1">
      <p:scale>
        <a:sx n="1" d="1"/>
        <a:sy n="1" d="1"/>
      </p:scale>
      <p:origin x="0" y="0"/>
    </p:cViewPr>
  </p:sorterViewPr>
  <p:notesViewPr>
    <p:cSldViewPr snapToGrid="0">
      <p:cViewPr varScale="1">
        <p:scale>
          <a:sx n="85" d="100"/>
          <a:sy n="85" d="100"/>
        </p:scale>
        <p:origin x="3804"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47"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dirty="0"/>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AAF252E-3AF7-4C6E-AB15-9A4F8C89BB00}" type="datetimeFigureOut">
              <a:rPr lang="fr-CA" smtClean="0"/>
              <a:t>2022-10-04</a:t>
            </a:fld>
            <a:endParaRPr lang="fr-CA" dirty="0"/>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dirty="0"/>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2CFDE59-B674-4B87-BFB0-A01C162FE482}" type="slidenum">
              <a:rPr lang="fr-CA" smtClean="0"/>
              <a:t>‹N°›</a:t>
            </a:fld>
            <a:endParaRPr lang="fr-CA" dirty="0"/>
          </a:p>
        </p:txBody>
      </p:sp>
    </p:spTree>
    <p:extLst>
      <p:ext uri="{BB962C8B-B14F-4D97-AF65-F5344CB8AC3E}">
        <p14:creationId xmlns:p14="http://schemas.microsoft.com/office/powerpoint/2010/main" val="42135395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95FC4A-BA42-4DA3-9B98-82CA91F7D5CD}" type="datetimeFigureOut">
              <a:rPr lang="en-CA" smtClean="0"/>
              <a:t>10/04/2022</a:t>
            </a:fld>
            <a:endParaRPr lang="fr-CA"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endParaRPr lang="en-CA"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52DB55-D601-42F1-A0DE-CE49F64B7361}" type="slidenum">
              <a:rPr lang="en-CA" smtClean="0"/>
              <a:t>‹N°›</a:t>
            </a:fld>
            <a:endParaRPr lang="fr-CA" dirty="0"/>
          </a:p>
        </p:txBody>
      </p:sp>
    </p:spTree>
    <p:extLst>
      <p:ext uri="{BB962C8B-B14F-4D97-AF65-F5344CB8AC3E}">
        <p14:creationId xmlns:p14="http://schemas.microsoft.com/office/powerpoint/2010/main" val="19940689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CA" dirty="0"/>
          </a:p>
        </p:txBody>
      </p:sp>
      <p:sp>
        <p:nvSpPr>
          <p:cNvPr id="4" name="Espace réservé du numéro de diapositive 3"/>
          <p:cNvSpPr>
            <a:spLocks noGrp="1"/>
          </p:cNvSpPr>
          <p:nvPr>
            <p:ph type="sldNum" sz="quarter" idx="5"/>
          </p:nvPr>
        </p:nvSpPr>
        <p:spPr/>
        <p:txBody>
          <a:bodyPr/>
          <a:lstStyle/>
          <a:p>
            <a:fld id="{3652DB55-D601-42F1-A0DE-CE49F64B7361}" type="slidenum">
              <a:rPr lang="en-CA" smtClean="0"/>
              <a:t>1</a:t>
            </a:fld>
            <a:endParaRPr lang="en-CA" dirty="0"/>
          </a:p>
        </p:txBody>
      </p:sp>
    </p:spTree>
    <p:extLst>
      <p:ext uri="{BB962C8B-B14F-4D97-AF65-F5344CB8AC3E}">
        <p14:creationId xmlns:p14="http://schemas.microsoft.com/office/powerpoint/2010/main" val="1700329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Vero: </a:t>
            </a:r>
            <a:r>
              <a:rPr lang="en-CA" b="0" dirty="0"/>
              <a:t>In the orange box, should we show interest previously deductible? PLEASE EXPLAIN</a:t>
            </a:r>
            <a:endParaRPr lang="en-CA" b="1" dirty="0"/>
          </a:p>
          <a:p>
            <a:endParaRPr lang="en-CA" dirty="0"/>
          </a:p>
          <a:p>
            <a:r>
              <a:rPr lang="en-CA" b="1" dirty="0"/>
              <a:t>Vero: </a:t>
            </a:r>
            <a:r>
              <a:rPr lang="en-CA" dirty="0"/>
              <a:t>Would it be correct to say here that 80K can be used as excess capacity?</a:t>
            </a:r>
          </a:p>
        </p:txBody>
      </p:sp>
      <p:sp>
        <p:nvSpPr>
          <p:cNvPr id="4" name="Espace réservé du numéro de diapositive 3"/>
          <p:cNvSpPr>
            <a:spLocks noGrp="1"/>
          </p:cNvSpPr>
          <p:nvPr>
            <p:ph type="sldNum" sz="quarter" idx="5"/>
          </p:nvPr>
        </p:nvSpPr>
        <p:spPr/>
        <p:txBody>
          <a:bodyPr/>
          <a:lstStyle/>
          <a:p>
            <a:fld id="{3652DB55-D601-42F1-A0DE-CE49F64B7361}" type="slidenum">
              <a:rPr lang="en-CA" smtClean="0"/>
              <a:t>30</a:t>
            </a:fld>
            <a:endParaRPr lang="en-CA" dirty="0"/>
          </a:p>
        </p:txBody>
      </p:sp>
    </p:spTree>
    <p:extLst>
      <p:ext uri="{BB962C8B-B14F-4D97-AF65-F5344CB8AC3E}">
        <p14:creationId xmlns:p14="http://schemas.microsoft.com/office/powerpoint/2010/main" val="3700030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9575" y="698500"/>
            <a:ext cx="6203950" cy="3490913"/>
          </a:xfrm>
        </p:spPr>
      </p:sp>
      <p:sp>
        <p:nvSpPr>
          <p:cNvPr id="3" name="Espace réservé des notes 2"/>
          <p:cNvSpPr>
            <a:spLocks noGrp="1"/>
          </p:cNvSpPr>
          <p:nvPr>
            <p:ph type="body" idx="1"/>
          </p:nvPr>
        </p:nvSpPr>
        <p:spPr/>
        <p:txBody>
          <a:bodyPr/>
          <a:lstStyle/>
          <a:p>
            <a:endParaRPr lang="en-CA" dirty="0"/>
          </a:p>
        </p:txBody>
      </p:sp>
      <p:sp>
        <p:nvSpPr>
          <p:cNvPr id="4" name="Espace réservé du numéro de diapositive 3"/>
          <p:cNvSpPr>
            <a:spLocks noGrp="1"/>
          </p:cNvSpPr>
          <p:nvPr>
            <p:ph type="sldNum" sz="quarter" idx="10"/>
          </p:nvPr>
        </p:nvSpPr>
        <p:spPr/>
        <p:txBody>
          <a:bodyPr/>
          <a:lstStyle/>
          <a:p>
            <a:fld id="{FDF50582-0A0C-2F40-8DC1-CDAAEB6DD436}" type="slidenum">
              <a:rPr lang="en-CA" smtClean="0"/>
              <a:t>35</a:t>
            </a:fld>
            <a:endParaRPr lang="en-CA" dirty="0"/>
          </a:p>
        </p:txBody>
      </p:sp>
    </p:spTree>
    <p:extLst>
      <p:ext uri="{BB962C8B-B14F-4D97-AF65-F5344CB8AC3E}">
        <p14:creationId xmlns:p14="http://schemas.microsoft.com/office/powerpoint/2010/main" val="40547497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09575" y="698500"/>
            <a:ext cx="6203950" cy="3490913"/>
          </a:xfrm>
        </p:spPr>
      </p:sp>
      <p:sp>
        <p:nvSpPr>
          <p:cNvPr id="3" name="Espace réservé des notes 2"/>
          <p:cNvSpPr>
            <a:spLocks noGrp="1"/>
          </p:cNvSpPr>
          <p:nvPr>
            <p:ph type="body" idx="1"/>
          </p:nvPr>
        </p:nvSpPr>
        <p:spPr/>
        <p:txBody>
          <a:bodyPr/>
          <a:lstStyle/>
          <a:p>
            <a:endParaRPr lang="en-CA" dirty="0"/>
          </a:p>
        </p:txBody>
      </p:sp>
      <p:sp>
        <p:nvSpPr>
          <p:cNvPr id="4" name="Espace réservé du numéro de diapositive 3"/>
          <p:cNvSpPr>
            <a:spLocks noGrp="1"/>
          </p:cNvSpPr>
          <p:nvPr>
            <p:ph type="sldNum" sz="quarter" idx="10"/>
          </p:nvPr>
        </p:nvSpPr>
        <p:spPr/>
        <p:txBody>
          <a:bodyPr/>
          <a:lstStyle/>
          <a:p>
            <a:fld id="{FDF50582-0A0C-2F40-8DC1-CDAAEB6DD436}" type="slidenum">
              <a:rPr lang="en-CA" smtClean="0"/>
              <a:t>36</a:t>
            </a:fld>
            <a:endParaRPr lang="en-CA" dirty="0"/>
          </a:p>
        </p:txBody>
      </p:sp>
    </p:spTree>
    <p:extLst>
      <p:ext uri="{BB962C8B-B14F-4D97-AF65-F5344CB8AC3E}">
        <p14:creationId xmlns:p14="http://schemas.microsoft.com/office/powerpoint/2010/main" val="10573863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Marketing:  </a:t>
            </a:r>
            <a:r>
              <a:rPr lang="fr-CA" dirty="0"/>
              <a:t>to </a:t>
            </a:r>
            <a:r>
              <a:rPr lang="fr-CA" dirty="0" err="1"/>
              <a:t>determine</a:t>
            </a:r>
            <a:r>
              <a:rPr lang="fr-CA" dirty="0"/>
              <a:t> </a:t>
            </a:r>
            <a:r>
              <a:rPr lang="fr-CA" dirty="0" err="1"/>
              <a:t>who’s</a:t>
            </a:r>
            <a:r>
              <a:rPr lang="fr-CA" dirty="0"/>
              <a:t> </a:t>
            </a:r>
            <a:r>
              <a:rPr lang="fr-CA" dirty="0" err="1"/>
              <a:t>name</a:t>
            </a:r>
            <a:r>
              <a:rPr lang="fr-CA" dirty="0"/>
              <a:t> </a:t>
            </a:r>
            <a:r>
              <a:rPr lang="fr-CA" dirty="0" err="1"/>
              <a:t>goes</a:t>
            </a:r>
            <a:r>
              <a:rPr lang="fr-CA" dirty="0"/>
              <a:t> on </a:t>
            </a:r>
            <a:r>
              <a:rPr lang="fr-CA" dirty="0" err="1"/>
              <a:t>these</a:t>
            </a:r>
            <a:r>
              <a:rPr lang="fr-CA" dirty="0"/>
              <a:t> slides – </a:t>
            </a:r>
            <a:r>
              <a:rPr lang="fr-CA" dirty="0" err="1"/>
              <a:t>whether</a:t>
            </a:r>
            <a:r>
              <a:rPr lang="fr-CA" dirty="0"/>
              <a:t> Vero and Jenna in </a:t>
            </a:r>
            <a:r>
              <a:rPr lang="fr-CA" dirty="0" err="1"/>
              <a:t>both</a:t>
            </a:r>
            <a:r>
              <a:rPr lang="fr-CA" dirty="0"/>
              <a:t> </a:t>
            </a:r>
            <a:r>
              <a:rPr lang="fr-CA" dirty="0" err="1"/>
              <a:t>languages</a:t>
            </a:r>
            <a:r>
              <a:rPr lang="fr-CA" dirty="0"/>
              <a:t> or Jenna on the English or Vero on the French. </a:t>
            </a:r>
            <a:r>
              <a:rPr lang="fr-CA" dirty="0" err="1"/>
              <a:t>Thought</a:t>
            </a:r>
            <a:r>
              <a:rPr lang="fr-CA" dirty="0"/>
              <a:t> to </a:t>
            </a:r>
            <a:r>
              <a:rPr lang="fr-CA" dirty="0" err="1"/>
              <a:t>having</a:t>
            </a:r>
            <a:r>
              <a:rPr lang="fr-CA" dirty="0"/>
              <a:t> a slide at the end </a:t>
            </a:r>
            <a:r>
              <a:rPr lang="fr-CA" dirty="0" err="1"/>
              <a:t>with</a:t>
            </a:r>
            <a:r>
              <a:rPr lang="fr-CA" dirty="0"/>
              <a:t> </a:t>
            </a:r>
            <a:r>
              <a:rPr lang="fr-CA" dirty="0" err="1"/>
              <a:t>our</a:t>
            </a:r>
            <a:r>
              <a:rPr lang="fr-CA" dirty="0"/>
              <a:t> experts, </a:t>
            </a:r>
            <a:r>
              <a:rPr lang="fr-CA" dirty="0" err="1"/>
              <a:t>featuring</a:t>
            </a:r>
            <a:r>
              <a:rPr lang="fr-CA" dirty="0"/>
              <a:t> Phil and Lorne in addition to us as </a:t>
            </a:r>
            <a:r>
              <a:rPr lang="fr-CA" dirty="0" err="1"/>
              <a:t>they</a:t>
            </a:r>
            <a:r>
              <a:rPr lang="fr-CA" dirty="0"/>
              <a:t> lent </a:t>
            </a:r>
            <a:r>
              <a:rPr lang="fr-CA" dirty="0" err="1"/>
              <a:t>most</a:t>
            </a:r>
            <a:r>
              <a:rPr lang="fr-CA" dirty="0"/>
              <a:t> content to </a:t>
            </a:r>
            <a:r>
              <a:rPr lang="fr-CA" dirty="0" err="1"/>
              <a:t>these</a:t>
            </a:r>
            <a:r>
              <a:rPr lang="fr-CA" dirty="0"/>
              <a:t> slides. </a:t>
            </a:r>
            <a:endParaRPr lang="en-CA" dirty="0"/>
          </a:p>
          <a:p>
            <a:endParaRPr lang="en-CA" dirty="0"/>
          </a:p>
        </p:txBody>
      </p:sp>
      <p:sp>
        <p:nvSpPr>
          <p:cNvPr id="4" name="Espace réservé du numéro de diapositive 3"/>
          <p:cNvSpPr>
            <a:spLocks noGrp="1"/>
          </p:cNvSpPr>
          <p:nvPr>
            <p:ph type="sldNum" sz="quarter" idx="5"/>
          </p:nvPr>
        </p:nvSpPr>
        <p:spPr/>
        <p:txBody>
          <a:bodyPr/>
          <a:lstStyle/>
          <a:p>
            <a:fld id="{3652DB55-D601-42F1-A0DE-CE49F64B7361}" type="slidenum">
              <a:rPr lang="en-CA" smtClean="0"/>
              <a:t>2</a:t>
            </a:fld>
            <a:endParaRPr lang="en-CA" dirty="0"/>
          </a:p>
        </p:txBody>
      </p:sp>
    </p:spTree>
    <p:extLst>
      <p:ext uri="{BB962C8B-B14F-4D97-AF65-F5344CB8AC3E}">
        <p14:creationId xmlns:p14="http://schemas.microsoft.com/office/powerpoint/2010/main" val="2288905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Marketing:  </a:t>
            </a:r>
            <a:r>
              <a:rPr lang="fr-CA" dirty="0"/>
              <a:t>to </a:t>
            </a:r>
            <a:r>
              <a:rPr lang="fr-CA" dirty="0" err="1"/>
              <a:t>determine</a:t>
            </a:r>
            <a:r>
              <a:rPr lang="fr-CA" dirty="0"/>
              <a:t> </a:t>
            </a:r>
            <a:r>
              <a:rPr lang="fr-CA" dirty="0" err="1"/>
              <a:t>who’s</a:t>
            </a:r>
            <a:r>
              <a:rPr lang="fr-CA" dirty="0"/>
              <a:t> </a:t>
            </a:r>
            <a:r>
              <a:rPr lang="fr-CA" dirty="0" err="1"/>
              <a:t>name</a:t>
            </a:r>
            <a:r>
              <a:rPr lang="fr-CA" dirty="0"/>
              <a:t> </a:t>
            </a:r>
            <a:r>
              <a:rPr lang="fr-CA" dirty="0" err="1"/>
              <a:t>goes</a:t>
            </a:r>
            <a:r>
              <a:rPr lang="fr-CA" dirty="0"/>
              <a:t> on </a:t>
            </a:r>
            <a:r>
              <a:rPr lang="fr-CA" dirty="0" err="1"/>
              <a:t>these</a:t>
            </a:r>
            <a:r>
              <a:rPr lang="fr-CA" dirty="0"/>
              <a:t> slides – </a:t>
            </a:r>
            <a:r>
              <a:rPr lang="fr-CA" dirty="0" err="1"/>
              <a:t>whether</a:t>
            </a:r>
            <a:r>
              <a:rPr lang="fr-CA" dirty="0"/>
              <a:t> Vero and Jenna in </a:t>
            </a:r>
            <a:r>
              <a:rPr lang="fr-CA" dirty="0" err="1"/>
              <a:t>both</a:t>
            </a:r>
            <a:r>
              <a:rPr lang="fr-CA" dirty="0"/>
              <a:t> </a:t>
            </a:r>
            <a:r>
              <a:rPr lang="fr-CA" dirty="0" err="1"/>
              <a:t>languages</a:t>
            </a:r>
            <a:r>
              <a:rPr lang="fr-CA" dirty="0"/>
              <a:t> or Jenna on the English or Vero on the French. </a:t>
            </a:r>
            <a:r>
              <a:rPr lang="fr-CA" dirty="0" err="1"/>
              <a:t>Thought</a:t>
            </a:r>
            <a:r>
              <a:rPr lang="fr-CA" dirty="0"/>
              <a:t> to </a:t>
            </a:r>
            <a:r>
              <a:rPr lang="fr-CA" dirty="0" err="1"/>
              <a:t>having</a:t>
            </a:r>
            <a:r>
              <a:rPr lang="fr-CA" dirty="0"/>
              <a:t> a slide at the end </a:t>
            </a:r>
            <a:r>
              <a:rPr lang="fr-CA" dirty="0" err="1"/>
              <a:t>with</a:t>
            </a:r>
            <a:r>
              <a:rPr lang="fr-CA" dirty="0"/>
              <a:t> </a:t>
            </a:r>
            <a:r>
              <a:rPr lang="fr-CA" dirty="0" err="1"/>
              <a:t>our</a:t>
            </a:r>
            <a:r>
              <a:rPr lang="fr-CA" dirty="0"/>
              <a:t> experts, </a:t>
            </a:r>
            <a:r>
              <a:rPr lang="fr-CA" dirty="0" err="1"/>
              <a:t>featuring</a:t>
            </a:r>
            <a:r>
              <a:rPr lang="fr-CA" dirty="0"/>
              <a:t> Phil and Lorne in addition to us as </a:t>
            </a:r>
            <a:r>
              <a:rPr lang="fr-CA" dirty="0" err="1"/>
              <a:t>they</a:t>
            </a:r>
            <a:r>
              <a:rPr lang="fr-CA" dirty="0"/>
              <a:t> lent </a:t>
            </a:r>
            <a:r>
              <a:rPr lang="fr-CA" dirty="0" err="1"/>
              <a:t>most</a:t>
            </a:r>
            <a:r>
              <a:rPr lang="fr-CA" dirty="0"/>
              <a:t> content to </a:t>
            </a:r>
            <a:r>
              <a:rPr lang="fr-CA" dirty="0" err="1"/>
              <a:t>these</a:t>
            </a:r>
            <a:r>
              <a:rPr lang="fr-CA" dirty="0"/>
              <a:t> slides. </a:t>
            </a:r>
            <a:endParaRPr lang="en-CA" dirty="0"/>
          </a:p>
          <a:p>
            <a:endParaRPr lang="en-CA" dirty="0"/>
          </a:p>
        </p:txBody>
      </p:sp>
      <p:sp>
        <p:nvSpPr>
          <p:cNvPr id="4" name="Espace réservé du numéro de diapositive 3"/>
          <p:cNvSpPr>
            <a:spLocks noGrp="1"/>
          </p:cNvSpPr>
          <p:nvPr>
            <p:ph type="sldNum" sz="quarter" idx="5"/>
          </p:nvPr>
        </p:nvSpPr>
        <p:spPr/>
        <p:txBody>
          <a:bodyPr/>
          <a:lstStyle/>
          <a:p>
            <a:fld id="{3652DB55-D601-42F1-A0DE-CE49F64B7361}" type="slidenum">
              <a:rPr lang="en-CA" smtClean="0"/>
              <a:t>3</a:t>
            </a:fld>
            <a:endParaRPr lang="en-CA" dirty="0"/>
          </a:p>
        </p:txBody>
      </p:sp>
    </p:spTree>
    <p:extLst>
      <p:ext uri="{BB962C8B-B14F-4D97-AF65-F5344CB8AC3E}">
        <p14:creationId xmlns:p14="http://schemas.microsoft.com/office/powerpoint/2010/main" val="2401348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dirty="0"/>
              <a:t>Tax-indifferent investor – verbally talk about a lot of lender that are tax exempt.</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Vero: </a:t>
            </a:r>
            <a:r>
              <a:rPr lang="en-CA" b="0" dirty="0"/>
              <a:t>My thinking is to include a lot of the details in the previous slide (see my last note) and then instead of the examples we have here, what about some things that our audience ordinarily wouldn’t think would throw them offside: (</a:t>
            </a:r>
            <a:r>
              <a:rPr lang="en-CA" b="0" dirty="0" err="1"/>
              <a:t>i</a:t>
            </a:r>
            <a:r>
              <a:rPr lang="en-CA" b="0" dirty="0"/>
              <a:t>) loan from a foreign bank, (ii) a right in an agreement granted to your sibling (when he/she was resident of Canada) to acquire 25% of the shares in a corporation, who has left Canada, (iii) having your kids as beneficiaries of your discretionary family trust and one of them has since left Canada, (iv) owning a foreign company for purely personal purposes. </a:t>
            </a:r>
          </a:p>
        </p:txBody>
      </p:sp>
      <p:sp>
        <p:nvSpPr>
          <p:cNvPr id="4" name="Espace réservé du numéro de diapositive 3"/>
          <p:cNvSpPr>
            <a:spLocks noGrp="1"/>
          </p:cNvSpPr>
          <p:nvPr>
            <p:ph type="sldNum" sz="quarter" idx="5"/>
          </p:nvPr>
        </p:nvSpPr>
        <p:spPr/>
        <p:txBody>
          <a:bodyPr/>
          <a:lstStyle/>
          <a:p>
            <a:fld id="{3652DB55-D601-42F1-A0DE-CE49F64B7361}" type="slidenum">
              <a:rPr lang="en-CA" smtClean="0"/>
              <a:t>21</a:t>
            </a:fld>
            <a:endParaRPr lang="en-CA" dirty="0"/>
          </a:p>
        </p:txBody>
      </p:sp>
    </p:spTree>
    <p:extLst>
      <p:ext uri="{BB962C8B-B14F-4D97-AF65-F5344CB8AC3E}">
        <p14:creationId xmlns:p14="http://schemas.microsoft.com/office/powerpoint/2010/main" val="3631116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b="1" dirty="0"/>
              <a:t>Vero: </a:t>
            </a:r>
            <a:r>
              <a:rPr lang="en-CA" b="0" dirty="0"/>
              <a:t>In Lorne’s doc, we’re thinking of including the appropriate tax return lines to help people identify taxable income or non-capital losses. Think we should do same here? DON’T THINK IT’S A GOOD IDEA. WE ARE LIMITING TO SPECIFIC ELEMENT, I WOULD NOT WANT THEM TO THINK THERE’S ONLY THESE ELEMENTS. EXAMPLE WITH A TRUST</a:t>
            </a:r>
          </a:p>
          <a:p>
            <a:endParaRPr lang="en-CA" b="0" dirty="0"/>
          </a:p>
          <a:p>
            <a:r>
              <a:rPr lang="en-CA" b="1" dirty="0"/>
              <a:t>Vero: </a:t>
            </a:r>
            <a:r>
              <a:rPr lang="en-CA" b="0" dirty="0"/>
              <a:t>Thought to include an insight slide before we get into the next section, where we explain what those examples will get at? I.E., impact of having a non-capital loss, role of having good interest income (dollar for dollar vs. interest and financing expense that is reduced by 30% and then 40%? + impact on excess capacity?), and perhaps showing that having enough EBIDTA means the rules won’t have too much of an impact?</a:t>
            </a:r>
            <a:endParaRPr lang="en-CA" b="1" dirty="0"/>
          </a:p>
        </p:txBody>
      </p:sp>
      <p:sp>
        <p:nvSpPr>
          <p:cNvPr id="4" name="Espace réservé du numéro de diapositive 3"/>
          <p:cNvSpPr>
            <a:spLocks noGrp="1"/>
          </p:cNvSpPr>
          <p:nvPr>
            <p:ph type="sldNum" sz="quarter" idx="5"/>
          </p:nvPr>
        </p:nvSpPr>
        <p:spPr/>
        <p:txBody>
          <a:bodyPr/>
          <a:lstStyle/>
          <a:p>
            <a:fld id="{3652DB55-D601-42F1-A0DE-CE49F64B7361}" type="slidenum">
              <a:rPr lang="en-CA" smtClean="0"/>
              <a:t>23</a:t>
            </a:fld>
            <a:endParaRPr lang="en-CA" dirty="0"/>
          </a:p>
        </p:txBody>
      </p:sp>
    </p:spTree>
    <p:extLst>
      <p:ext uri="{BB962C8B-B14F-4D97-AF65-F5344CB8AC3E}">
        <p14:creationId xmlns:p14="http://schemas.microsoft.com/office/powerpoint/2010/main" val="3930210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b="1" dirty="0"/>
              <a:t>Vero: </a:t>
            </a:r>
            <a:r>
              <a:rPr lang="en-CA" b="0" dirty="0"/>
              <a:t>Should we title this slide “base case” instead of simple? OK</a:t>
            </a:r>
          </a:p>
          <a:p>
            <a:endParaRPr lang="en-CA" b="0" dirty="0"/>
          </a:p>
          <a:p>
            <a:r>
              <a:rPr lang="en-CA" b="1" dirty="0"/>
              <a:t>Vero: </a:t>
            </a:r>
            <a:r>
              <a:rPr lang="en-CA" b="0" dirty="0"/>
              <a:t>In the orange box, should we show interest previously deductible? SINCE THE EXPENSE IS WRITTEN ALREADY I DON’T THINK</a:t>
            </a:r>
            <a:endParaRPr lang="en-CA" b="1" dirty="0"/>
          </a:p>
        </p:txBody>
      </p:sp>
      <p:sp>
        <p:nvSpPr>
          <p:cNvPr id="4" name="Espace réservé du numéro de diapositive 3"/>
          <p:cNvSpPr>
            <a:spLocks noGrp="1"/>
          </p:cNvSpPr>
          <p:nvPr>
            <p:ph type="sldNum" sz="quarter" idx="5"/>
          </p:nvPr>
        </p:nvSpPr>
        <p:spPr/>
        <p:txBody>
          <a:bodyPr/>
          <a:lstStyle/>
          <a:p>
            <a:fld id="{3652DB55-D601-42F1-A0DE-CE49F64B7361}" type="slidenum">
              <a:rPr lang="en-CA" smtClean="0"/>
              <a:t>25</a:t>
            </a:fld>
            <a:endParaRPr lang="en-CA" dirty="0"/>
          </a:p>
        </p:txBody>
      </p:sp>
    </p:spTree>
    <p:extLst>
      <p:ext uri="{BB962C8B-B14F-4D97-AF65-F5344CB8AC3E}">
        <p14:creationId xmlns:p14="http://schemas.microsoft.com/office/powerpoint/2010/main" val="847186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b="1" dirty="0"/>
              <a:t>Vero: </a:t>
            </a:r>
            <a:r>
              <a:rPr lang="en-CA" b="0" dirty="0"/>
              <a:t>Should we title this slide “base case” instead of simple? OK</a:t>
            </a:r>
          </a:p>
          <a:p>
            <a:endParaRPr lang="en-CA" b="0" dirty="0"/>
          </a:p>
          <a:p>
            <a:r>
              <a:rPr lang="en-CA" b="1" dirty="0"/>
              <a:t>Vero: </a:t>
            </a:r>
            <a:r>
              <a:rPr lang="en-CA" b="0" dirty="0"/>
              <a:t>In the orange box, should we show interest previously deductible? SINCE THE EXPENSE IS WRITTEN ALREADY I DON’T THINK</a:t>
            </a:r>
            <a:endParaRPr lang="en-CA" b="1" dirty="0"/>
          </a:p>
        </p:txBody>
      </p:sp>
      <p:sp>
        <p:nvSpPr>
          <p:cNvPr id="4" name="Espace réservé du numéro de diapositive 3"/>
          <p:cNvSpPr>
            <a:spLocks noGrp="1"/>
          </p:cNvSpPr>
          <p:nvPr>
            <p:ph type="sldNum" sz="quarter" idx="5"/>
          </p:nvPr>
        </p:nvSpPr>
        <p:spPr/>
        <p:txBody>
          <a:bodyPr/>
          <a:lstStyle/>
          <a:p>
            <a:fld id="{3652DB55-D601-42F1-A0DE-CE49F64B7361}" type="slidenum">
              <a:rPr lang="en-CA" smtClean="0"/>
              <a:t>26</a:t>
            </a:fld>
            <a:endParaRPr lang="en-CA" dirty="0"/>
          </a:p>
        </p:txBody>
      </p:sp>
    </p:spTree>
    <p:extLst>
      <p:ext uri="{BB962C8B-B14F-4D97-AF65-F5344CB8AC3E}">
        <p14:creationId xmlns:p14="http://schemas.microsoft.com/office/powerpoint/2010/main" val="40421454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b="1" dirty="0"/>
              <a:t>Vero: </a:t>
            </a:r>
            <a:r>
              <a:rPr lang="en-CA" b="0" dirty="0"/>
              <a:t>Should we title this slide “base case” instead of simple? OK</a:t>
            </a:r>
          </a:p>
          <a:p>
            <a:endParaRPr lang="en-CA" b="0" dirty="0"/>
          </a:p>
          <a:p>
            <a:r>
              <a:rPr lang="en-CA" b="1" dirty="0"/>
              <a:t>Vero: </a:t>
            </a:r>
            <a:r>
              <a:rPr lang="en-CA" b="0" dirty="0"/>
              <a:t>In the orange box, should we show interest previously deductible? SINCE THE EXPENSE IS WRITTEN ALREADY I DON’T THINK</a:t>
            </a:r>
            <a:endParaRPr lang="en-CA" dirty="0"/>
          </a:p>
        </p:txBody>
      </p:sp>
      <p:sp>
        <p:nvSpPr>
          <p:cNvPr id="4" name="Espace réservé du numéro de diapositive 3"/>
          <p:cNvSpPr>
            <a:spLocks noGrp="1"/>
          </p:cNvSpPr>
          <p:nvPr>
            <p:ph type="sldNum" sz="quarter" idx="5"/>
          </p:nvPr>
        </p:nvSpPr>
        <p:spPr/>
        <p:txBody>
          <a:bodyPr/>
          <a:lstStyle/>
          <a:p>
            <a:fld id="{3652DB55-D601-42F1-A0DE-CE49F64B7361}" type="slidenum">
              <a:rPr lang="en-CA" smtClean="0"/>
              <a:t>27</a:t>
            </a:fld>
            <a:endParaRPr lang="en-CA" dirty="0"/>
          </a:p>
        </p:txBody>
      </p:sp>
    </p:spTree>
    <p:extLst>
      <p:ext uri="{BB962C8B-B14F-4D97-AF65-F5344CB8AC3E}">
        <p14:creationId xmlns:p14="http://schemas.microsoft.com/office/powerpoint/2010/main" val="42081160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b="1" dirty="0"/>
              <a:t>Vero: </a:t>
            </a:r>
            <a:r>
              <a:rPr lang="en-CA" dirty="0"/>
              <a:t>Should we title this one “non-capital loss” instead? OK</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t>Vero: </a:t>
            </a:r>
            <a:r>
              <a:rPr lang="en-CA" b="0" dirty="0"/>
              <a:t>In the orange box, should we show interest previously deductible? SEE OTHER SLIDE</a:t>
            </a:r>
            <a:endParaRPr lang="en-CA" b="1" dirty="0"/>
          </a:p>
        </p:txBody>
      </p:sp>
      <p:sp>
        <p:nvSpPr>
          <p:cNvPr id="4" name="Espace réservé du numéro de diapositive 3"/>
          <p:cNvSpPr>
            <a:spLocks noGrp="1"/>
          </p:cNvSpPr>
          <p:nvPr>
            <p:ph type="sldNum" sz="quarter" idx="5"/>
          </p:nvPr>
        </p:nvSpPr>
        <p:spPr/>
        <p:txBody>
          <a:bodyPr/>
          <a:lstStyle/>
          <a:p>
            <a:fld id="{3652DB55-D601-42F1-A0DE-CE49F64B7361}" type="slidenum">
              <a:rPr lang="en-CA" smtClean="0"/>
              <a:t>28</a:t>
            </a:fld>
            <a:endParaRPr lang="en-CA" dirty="0"/>
          </a:p>
        </p:txBody>
      </p:sp>
    </p:spTree>
    <p:extLst>
      <p:ext uri="{BB962C8B-B14F-4D97-AF65-F5344CB8AC3E}">
        <p14:creationId xmlns:p14="http://schemas.microsoft.com/office/powerpoint/2010/main" val="4796092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1">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DBA50079-108A-4EB6-9005-A8F205241F73}"/>
              </a:ext>
            </a:extLst>
          </p:cNvPr>
          <p:cNvGrpSpPr/>
          <p:nvPr userDrawn="1"/>
        </p:nvGrpSpPr>
        <p:grpSpPr>
          <a:xfrm>
            <a:off x="0" y="0"/>
            <a:ext cx="12192000" cy="5731039"/>
            <a:chOff x="0" y="0"/>
            <a:chExt cx="12192000" cy="5731039"/>
          </a:xfrm>
        </p:grpSpPr>
        <p:sp>
          <p:nvSpPr>
            <p:cNvPr id="8" name="Rectangle 7">
              <a:extLst>
                <a:ext uri="{FF2B5EF4-FFF2-40B4-BE49-F238E27FC236}">
                  <a16:creationId xmlns:a16="http://schemas.microsoft.com/office/drawing/2014/main" id="{627E31C5-5EDE-4BF7-A4E3-038123765B45}"/>
                </a:ext>
              </a:extLst>
            </p:cNvPr>
            <p:cNvSpPr/>
            <p:nvPr/>
          </p:nvSpPr>
          <p:spPr>
            <a:xfrm rot="10800000" flipV="1">
              <a:off x="0" y="1"/>
              <a:ext cx="12192000" cy="5731038"/>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sz="2800" noProof="0" dirty="0">
                <a:latin typeface="Arial" panose="020B0604020202020204" pitchFamily="34" charset="0"/>
                <a:cs typeface="Arial" panose="020B0604020202020204" pitchFamily="34" charset="0"/>
              </a:endParaRPr>
            </a:p>
          </p:txBody>
        </p:sp>
        <p:sp>
          <p:nvSpPr>
            <p:cNvPr id="12" name="Freeform: Shape 11">
              <a:extLst>
                <a:ext uri="{FF2B5EF4-FFF2-40B4-BE49-F238E27FC236}">
                  <a16:creationId xmlns:a16="http://schemas.microsoft.com/office/drawing/2014/main" id="{00AE71BB-EA3A-4734-BE2D-D2CF4CA72627}"/>
                </a:ext>
              </a:extLst>
            </p:cNvPr>
            <p:cNvSpPr/>
            <p:nvPr userDrawn="1"/>
          </p:nvSpPr>
          <p:spPr>
            <a:xfrm rot="10800000" flipV="1">
              <a:off x="0" y="0"/>
              <a:ext cx="4849090" cy="4202176"/>
            </a:xfrm>
            <a:custGeom>
              <a:avLst/>
              <a:gdLst>
                <a:gd name="connsiteX0" fmla="*/ 4849090 w 4849090"/>
                <a:gd name="connsiteY0" fmla="*/ 0 h 4202176"/>
                <a:gd name="connsiteX1" fmla="*/ 696394 w 4849090"/>
                <a:gd name="connsiteY1" fmla="*/ 0 h 4202176"/>
                <a:gd name="connsiteX2" fmla="*/ 0 w 4849090"/>
                <a:gd name="connsiteY2" fmla="*/ 3119761 h 4202176"/>
                <a:gd name="connsiteX3" fmla="*/ 4849090 w 4849090"/>
                <a:gd name="connsiteY3" fmla="*/ 4202176 h 4202176"/>
              </a:gdLst>
              <a:ahLst/>
              <a:cxnLst>
                <a:cxn ang="0">
                  <a:pos x="connsiteX0" y="connsiteY0"/>
                </a:cxn>
                <a:cxn ang="0">
                  <a:pos x="connsiteX1" y="connsiteY1"/>
                </a:cxn>
                <a:cxn ang="0">
                  <a:pos x="connsiteX2" y="connsiteY2"/>
                </a:cxn>
                <a:cxn ang="0">
                  <a:pos x="connsiteX3" y="connsiteY3"/>
                </a:cxn>
              </a:cxnLst>
              <a:rect l="l" t="t" r="r" b="b"/>
              <a:pathLst>
                <a:path w="4849090" h="4202176">
                  <a:moveTo>
                    <a:pt x="4849090" y="0"/>
                  </a:moveTo>
                  <a:lnTo>
                    <a:pt x="696394" y="0"/>
                  </a:lnTo>
                  <a:lnTo>
                    <a:pt x="0" y="3119761"/>
                  </a:lnTo>
                  <a:lnTo>
                    <a:pt x="4849090" y="4202176"/>
                  </a:lnTo>
                  <a:close/>
                </a:path>
              </a:pathLst>
            </a:custGeom>
            <a:solidFill>
              <a:schemeClr val="accent1"/>
            </a:solidFill>
            <a:ln>
              <a:noFill/>
            </a:ln>
          </p:spPr>
          <p:style>
            <a:lnRef idx="0">
              <a:scrgbClr r="0" g="0" b="0"/>
            </a:lnRef>
            <a:fillRef idx="0">
              <a:scrgbClr r="0" g="0" b="0"/>
            </a:fillRef>
            <a:effectRef idx="0">
              <a:scrgbClr r="0" g="0" b="0"/>
            </a:effectRef>
            <a:fontRef idx="minor">
              <a:schemeClr val="lt1"/>
            </a:fontRef>
          </p:style>
          <p:txBody>
            <a:bodyPr wrap="square" rtlCol="0" anchor="ctr">
              <a:noAutofit/>
            </a:bodyPr>
            <a:lstStyle/>
            <a:p>
              <a:endParaRPr lang="en-CA" sz="2800" noProof="0" dirty="0">
                <a:latin typeface="Arial" panose="020B0604020202020204" pitchFamily="34" charset="0"/>
                <a:cs typeface="Arial" panose="020B0604020202020204" pitchFamily="34" charset="0"/>
              </a:endParaRPr>
            </a:p>
          </p:txBody>
        </p:sp>
        <p:sp>
          <p:nvSpPr>
            <p:cNvPr id="13" name="Freeform: Shape 12">
              <a:extLst>
                <a:ext uri="{FF2B5EF4-FFF2-40B4-BE49-F238E27FC236}">
                  <a16:creationId xmlns:a16="http://schemas.microsoft.com/office/drawing/2014/main" id="{25652D3D-487E-41A9-8E4E-956BA36A1E31}"/>
                </a:ext>
              </a:extLst>
            </p:cNvPr>
            <p:cNvSpPr/>
            <p:nvPr userDrawn="1"/>
          </p:nvSpPr>
          <p:spPr>
            <a:xfrm rot="10800000" flipV="1">
              <a:off x="2407667" y="0"/>
              <a:ext cx="9784333" cy="5731038"/>
            </a:xfrm>
            <a:custGeom>
              <a:avLst/>
              <a:gdLst>
                <a:gd name="connsiteX0" fmla="*/ 4444142 w 9784333"/>
                <a:gd name="connsiteY0" fmla="*/ 0 h 5731038"/>
                <a:gd name="connsiteX1" fmla="*/ 0 w 9784333"/>
                <a:gd name="connsiteY1" fmla="*/ 0 h 5731038"/>
                <a:gd name="connsiteX2" fmla="*/ 0 w 9784333"/>
                <a:gd name="connsiteY2" fmla="*/ 4538444 h 5731038"/>
                <a:gd name="connsiteX3" fmla="*/ 1111260 w 9784333"/>
                <a:gd name="connsiteY3" fmla="*/ 5731038 h 5731038"/>
                <a:gd name="connsiteX4" fmla="*/ 9784333 w 9784333"/>
                <a:gd name="connsiteY4" fmla="*/ 5731038 h 573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4333" h="5731038">
                  <a:moveTo>
                    <a:pt x="4444142" y="0"/>
                  </a:moveTo>
                  <a:lnTo>
                    <a:pt x="0" y="0"/>
                  </a:lnTo>
                  <a:lnTo>
                    <a:pt x="0" y="4538444"/>
                  </a:lnTo>
                  <a:lnTo>
                    <a:pt x="1111260" y="5731038"/>
                  </a:lnTo>
                  <a:lnTo>
                    <a:pt x="9784333" y="5731038"/>
                  </a:lnTo>
                  <a:close/>
                </a:path>
              </a:pathLst>
            </a:cu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endParaRPr lang="en-CA" sz="2800" noProof="0" dirty="0">
                <a:latin typeface="Arial" panose="020B0604020202020204" pitchFamily="34" charset="0"/>
                <a:cs typeface="Arial" panose="020B0604020202020204" pitchFamily="34" charset="0"/>
              </a:endParaRPr>
            </a:p>
          </p:txBody>
        </p:sp>
      </p:grpSp>
      <p:sp>
        <p:nvSpPr>
          <p:cNvPr id="2" name="Title 1">
            <a:extLst>
              <a:ext uri="{FF2B5EF4-FFF2-40B4-BE49-F238E27FC236}">
                <a16:creationId xmlns:a16="http://schemas.microsoft.com/office/drawing/2014/main" id="{980E5724-FD9B-4363-84F7-14747E0E0A7D}"/>
              </a:ext>
            </a:extLst>
          </p:cNvPr>
          <p:cNvSpPr>
            <a:spLocks noGrp="1"/>
          </p:cNvSpPr>
          <p:nvPr>
            <p:ph type="ctrTitle"/>
          </p:nvPr>
        </p:nvSpPr>
        <p:spPr>
          <a:xfrm>
            <a:off x="196512" y="1656357"/>
            <a:ext cx="5785188" cy="1468609"/>
          </a:xfrm>
        </p:spPr>
        <p:txBody>
          <a:bodyPr anchor="b">
            <a:noAutofit/>
          </a:bodyPr>
          <a:lstStyle>
            <a:lvl1pPr algn="l">
              <a:lnSpc>
                <a:spcPct val="80000"/>
              </a:lnSpc>
              <a:defRPr sz="4000" baseline="0">
                <a:solidFill>
                  <a:schemeClr val="bg1"/>
                </a:solidFill>
                <a:latin typeface="Garamond" panose="02020404030301010803" pitchFamily="18" charset="0"/>
                <a:cs typeface="Arial" panose="020B0604020202020204" pitchFamily="34" charset="0"/>
              </a:defRPr>
            </a:lvl1pPr>
          </a:lstStyle>
          <a:p>
            <a:endParaRPr lang="en-CA" noProof="0" dirty="0"/>
          </a:p>
        </p:txBody>
      </p:sp>
      <p:sp>
        <p:nvSpPr>
          <p:cNvPr id="3" name="Subtitle 2">
            <a:extLst>
              <a:ext uri="{FF2B5EF4-FFF2-40B4-BE49-F238E27FC236}">
                <a16:creationId xmlns:a16="http://schemas.microsoft.com/office/drawing/2014/main" id="{F65DFB04-67B2-488A-88AE-73185B48D17C}"/>
              </a:ext>
            </a:extLst>
          </p:cNvPr>
          <p:cNvSpPr>
            <a:spLocks noGrp="1"/>
          </p:cNvSpPr>
          <p:nvPr>
            <p:ph type="subTitle" idx="1"/>
          </p:nvPr>
        </p:nvSpPr>
        <p:spPr>
          <a:xfrm>
            <a:off x="196512" y="3156882"/>
            <a:ext cx="5794066" cy="1403098"/>
          </a:xfrm>
        </p:spPr>
        <p:txBody>
          <a:bodyPr>
            <a:noAutofit/>
          </a:bodyPr>
          <a:lstStyle>
            <a:lvl1pPr marL="0" indent="0" algn="l">
              <a:buNone/>
              <a:defRPr sz="1800" cap="all"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CA" noProof="0" dirty="0"/>
          </a:p>
        </p:txBody>
      </p:sp>
      <p:sp>
        <p:nvSpPr>
          <p:cNvPr id="16" name="Picture Placeholder 27">
            <a:extLst>
              <a:ext uri="{FF2B5EF4-FFF2-40B4-BE49-F238E27FC236}">
                <a16:creationId xmlns:a16="http://schemas.microsoft.com/office/drawing/2014/main" id="{4DA00A41-1248-48FC-B17F-98288AF24746}"/>
              </a:ext>
            </a:extLst>
          </p:cNvPr>
          <p:cNvSpPr>
            <a:spLocks noGrp="1"/>
          </p:cNvSpPr>
          <p:nvPr>
            <p:ph type="pic" sz="quarter" idx="13"/>
          </p:nvPr>
        </p:nvSpPr>
        <p:spPr>
          <a:xfrm>
            <a:off x="6500000" y="609600"/>
            <a:ext cx="4905935" cy="6019799"/>
          </a:xfrm>
          <a:solidFill>
            <a:schemeClr val="accent4"/>
          </a:solidFill>
        </p:spPr>
        <p:txBody>
          <a:bodyPr anchor="ctr" anchorCtr="0">
            <a:normAutofit/>
          </a:bodyPr>
          <a:lstStyle>
            <a:lvl1pPr marL="0" indent="0" algn="ctr">
              <a:buNone/>
              <a:defRPr sz="2000"/>
            </a:lvl1pPr>
          </a:lstStyle>
          <a:p>
            <a:endParaRPr lang="en-CA" noProof="0" dirty="0"/>
          </a:p>
        </p:txBody>
      </p:sp>
      <p:sp>
        <p:nvSpPr>
          <p:cNvPr id="19" name="Shape 13">
            <a:extLst>
              <a:ext uri="{FF2B5EF4-FFF2-40B4-BE49-F238E27FC236}">
                <a16:creationId xmlns:a16="http://schemas.microsoft.com/office/drawing/2014/main" id="{F5A966BA-7080-4C20-A9E2-1D4832B9C16F}"/>
              </a:ext>
            </a:extLst>
          </p:cNvPr>
          <p:cNvSpPr/>
          <p:nvPr/>
        </p:nvSpPr>
        <p:spPr>
          <a:xfrm>
            <a:off x="3237716" y="6089367"/>
            <a:ext cx="1360963" cy="518599"/>
          </a:xfrm>
          <a:prstGeom prst="rect">
            <a:avLst/>
          </a:prstGeom>
          <a:noFill/>
          <a:ln w="12700" cap="flat">
            <a:noFill/>
            <a:miter lim="400000"/>
          </a:ln>
          <a:effectLst/>
          <a:extLst>
            <a:ext uri="{C572A759-6A51-4108-AA02-DFA0A04FC94B}">
              <ma14:wrappingTextBoxFlag xmlns:ma14="http://schemas.microsoft.com/office/mac/drawingml/2011/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
            </a:ext>
          </a:extLst>
        </p:spPr>
        <p:txBody>
          <a:bodyPr wrap="square" lIns="45718" tIns="45718" rIns="45718" bIns="45718" numCol="1" anchor="t">
            <a:spAutoFit/>
          </a:bodyPr>
          <a:lstStyle/>
          <a:p>
            <a:pPr defTabSz="914400">
              <a:lnSpc>
                <a:spcPct val="90000"/>
              </a:lnSpc>
              <a:spcAft>
                <a:spcPts val="300"/>
              </a:spcAft>
              <a:defRPr sz="1100">
                <a:latin typeface="Arial"/>
                <a:ea typeface="Arial"/>
                <a:cs typeface="Arial"/>
                <a:sym typeface="Arial"/>
              </a:defRPr>
            </a:pPr>
            <a:r>
              <a:rPr lang="fr-CA" sz="700" b="1" baseline="0" noProof="0" dirty="0">
                <a:solidFill>
                  <a:schemeClr val="accent1"/>
                </a:solidFill>
                <a:latin typeface="Arial"/>
              </a:rPr>
              <a:t>CHICAGO</a:t>
            </a:r>
          </a:p>
          <a:p>
            <a:pPr defTabSz="914400">
              <a:lnSpc>
                <a:spcPct val="90000"/>
              </a:lnSpc>
              <a:defRPr sz="1100">
                <a:latin typeface="Arial"/>
                <a:ea typeface="Arial"/>
                <a:cs typeface="Arial"/>
                <a:sym typeface="Arial"/>
              </a:defRPr>
            </a:pPr>
            <a:r>
              <a:rPr lang="fr-CA" sz="700" baseline="0" noProof="0" dirty="0">
                <a:solidFill>
                  <a:schemeClr val="accent1"/>
                </a:solidFill>
                <a:latin typeface="Arial"/>
              </a:rPr>
              <a:t>200 South Wacker, #3100</a:t>
            </a:r>
          </a:p>
          <a:p>
            <a:pPr defTabSz="914400">
              <a:lnSpc>
                <a:spcPct val="90000"/>
              </a:lnSpc>
              <a:defRPr sz="1100">
                <a:latin typeface="Arial"/>
                <a:ea typeface="Arial"/>
                <a:cs typeface="Arial"/>
                <a:sym typeface="Arial"/>
              </a:defRPr>
            </a:pPr>
            <a:r>
              <a:rPr lang="fr-CA" sz="700" baseline="0" noProof="0" dirty="0">
                <a:solidFill>
                  <a:schemeClr val="accent1"/>
                </a:solidFill>
                <a:latin typeface="Arial"/>
              </a:rPr>
              <a:t>Chicago IL 60606</a:t>
            </a:r>
          </a:p>
          <a:p>
            <a:pPr defTabSz="914400">
              <a:lnSpc>
                <a:spcPct val="90000"/>
              </a:lnSpc>
              <a:defRPr sz="1100">
                <a:latin typeface="Arial"/>
                <a:ea typeface="Arial"/>
                <a:cs typeface="Arial"/>
                <a:sym typeface="Arial"/>
              </a:defRPr>
            </a:pPr>
            <a:r>
              <a:rPr lang="fr-CA" sz="700" baseline="0" noProof="0" dirty="0">
                <a:solidFill>
                  <a:schemeClr val="accent1"/>
                </a:solidFill>
                <a:latin typeface="Arial"/>
              </a:rPr>
              <a:t>T 312.828.0800</a:t>
            </a:r>
            <a:endParaRPr lang="fr-CA" sz="700" spc="80" baseline="0" noProof="0" dirty="0">
              <a:solidFill>
                <a:schemeClr val="accent1"/>
              </a:solidFill>
            </a:endParaRPr>
          </a:p>
        </p:txBody>
      </p:sp>
      <p:sp>
        <p:nvSpPr>
          <p:cNvPr id="20" name="Shape 13">
            <a:extLst>
              <a:ext uri="{FF2B5EF4-FFF2-40B4-BE49-F238E27FC236}">
                <a16:creationId xmlns:a16="http://schemas.microsoft.com/office/drawing/2014/main" id="{FCD5D43F-F968-42B8-932F-43672FA64110}"/>
              </a:ext>
            </a:extLst>
          </p:cNvPr>
          <p:cNvSpPr/>
          <p:nvPr/>
        </p:nvSpPr>
        <p:spPr>
          <a:xfrm>
            <a:off x="271994" y="6089367"/>
            <a:ext cx="1360963" cy="615549"/>
          </a:xfrm>
          <a:prstGeom prst="rect">
            <a:avLst/>
          </a:prstGeom>
          <a:noFill/>
          <a:ln w="12700" cap="flat">
            <a:noFill/>
            <a:miter lim="400000"/>
          </a:ln>
          <a:effectLst/>
          <a:extLst>
            <a:ext uri="{C572A759-6A51-4108-AA02-DFA0A04FC94B}">
              <ma14:wrappingTextBoxFlag xmlns:ma14="http://schemas.microsoft.com/office/mac/drawingml/2011/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
            </a:ext>
          </a:extLst>
        </p:spPr>
        <p:txBody>
          <a:bodyPr wrap="square" lIns="45718" tIns="45718" rIns="45718" bIns="45718" numCol="1" anchor="t">
            <a:spAutoFit/>
          </a:bodyPr>
          <a:lstStyle/>
          <a:p>
            <a:pPr defTabSz="914400">
              <a:lnSpc>
                <a:spcPct val="90000"/>
              </a:lnSpc>
              <a:spcAft>
                <a:spcPts val="300"/>
              </a:spcAft>
              <a:defRPr sz="1100">
                <a:latin typeface="Arial"/>
                <a:ea typeface="Arial"/>
                <a:cs typeface="Arial"/>
                <a:sym typeface="Arial"/>
              </a:defRPr>
            </a:pPr>
            <a:r>
              <a:rPr lang="fr-CA" sz="700" b="1" baseline="0" noProof="0" dirty="0">
                <a:solidFill>
                  <a:schemeClr val="accent1"/>
                </a:solidFill>
              </a:rPr>
              <a:t>TORONTO</a:t>
            </a:r>
          </a:p>
          <a:p>
            <a:pPr defTabSz="914400">
              <a:lnSpc>
                <a:spcPct val="90000"/>
              </a:lnSpc>
              <a:defRPr sz="1100">
                <a:latin typeface="Arial"/>
                <a:ea typeface="Arial"/>
                <a:cs typeface="Arial"/>
                <a:sym typeface="Arial"/>
              </a:defRPr>
            </a:pPr>
            <a:r>
              <a:rPr lang="fr-CA" sz="700" baseline="0" noProof="0" dirty="0">
                <a:solidFill>
                  <a:schemeClr val="accent1"/>
                </a:solidFill>
              </a:rPr>
              <a:t>181, rue Bay #3510</a:t>
            </a:r>
          </a:p>
          <a:p>
            <a:pPr defTabSz="914400">
              <a:lnSpc>
                <a:spcPct val="90000"/>
              </a:lnSpc>
              <a:defRPr sz="1100">
                <a:latin typeface="Arial"/>
                <a:ea typeface="Arial"/>
                <a:cs typeface="Arial"/>
                <a:sym typeface="Arial"/>
              </a:defRPr>
            </a:pPr>
            <a:r>
              <a:rPr lang="fr-CA" sz="700" baseline="0" noProof="0" dirty="0">
                <a:solidFill>
                  <a:schemeClr val="accent1"/>
                </a:solidFill>
              </a:rPr>
              <a:t>Bay Wellington Tower</a:t>
            </a:r>
            <a:endParaRPr lang="fr-CA" sz="700" spc="80" baseline="0" noProof="0" dirty="0">
              <a:solidFill>
                <a:schemeClr val="accent1"/>
              </a:solidFill>
              <a:latin typeface="Garamond"/>
              <a:ea typeface="Garamond"/>
              <a:cs typeface="Garamond"/>
              <a:sym typeface="Garamond"/>
            </a:endParaRPr>
          </a:p>
          <a:p>
            <a:pPr defTabSz="914400">
              <a:lnSpc>
                <a:spcPct val="90000"/>
              </a:lnSpc>
              <a:defRPr sz="1100">
                <a:latin typeface="Arial"/>
                <a:ea typeface="Arial"/>
                <a:cs typeface="Arial"/>
                <a:sym typeface="Arial"/>
              </a:defRPr>
            </a:pPr>
            <a:r>
              <a:rPr lang="fr-CA" sz="700" baseline="0" noProof="0" dirty="0">
                <a:solidFill>
                  <a:schemeClr val="accent1"/>
                </a:solidFill>
              </a:rPr>
              <a:t>Toronto ON  M5J 2T3</a:t>
            </a:r>
            <a:endParaRPr lang="fr-CA" sz="700" spc="80" baseline="0" noProof="0" dirty="0">
              <a:solidFill>
                <a:schemeClr val="accent1"/>
              </a:solidFill>
              <a:latin typeface="Garamond"/>
              <a:ea typeface="Garamond"/>
              <a:cs typeface="Garamond"/>
              <a:sym typeface="Garamond"/>
            </a:endParaRPr>
          </a:p>
          <a:p>
            <a:pPr defTabSz="914400">
              <a:lnSpc>
                <a:spcPct val="90000"/>
              </a:lnSpc>
              <a:defRPr sz="1100">
                <a:latin typeface="Arial"/>
                <a:ea typeface="Arial"/>
                <a:cs typeface="Arial"/>
                <a:sym typeface="Arial"/>
              </a:defRPr>
            </a:pPr>
            <a:r>
              <a:rPr lang="fr-CA" sz="700" baseline="0" noProof="0" dirty="0">
                <a:solidFill>
                  <a:schemeClr val="accent1"/>
                </a:solidFill>
              </a:rPr>
              <a:t>T 416.488.2345</a:t>
            </a:r>
          </a:p>
        </p:txBody>
      </p:sp>
      <p:sp>
        <p:nvSpPr>
          <p:cNvPr id="21" name="Shape 13">
            <a:extLst>
              <a:ext uri="{FF2B5EF4-FFF2-40B4-BE49-F238E27FC236}">
                <a16:creationId xmlns:a16="http://schemas.microsoft.com/office/drawing/2014/main" id="{30599A70-A2B6-4BB4-BD3A-272BF5FA197C}"/>
              </a:ext>
            </a:extLst>
          </p:cNvPr>
          <p:cNvSpPr/>
          <p:nvPr/>
        </p:nvSpPr>
        <p:spPr>
          <a:xfrm>
            <a:off x="4687657" y="6503801"/>
            <a:ext cx="885182" cy="189279"/>
          </a:xfrm>
          <a:prstGeom prst="rect">
            <a:avLst/>
          </a:prstGeom>
          <a:noFill/>
          <a:ln w="12700" cap="flat">
            <a:noFill/>
            <a:miter lim="400000"/>
          </a:ln>
          <a:effectLst/>
          <a:extLst>
            <a:ext uri="{C572A759-6A51-4108-AA02-DFA0A04FC94B}">
              <ma14:wrappingTextBoxFlag xmlns:ma14="http://schemas.microsoft.com/office/mac/drawingml/2011/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
            </a:ext>
          </a:extLst>
        </p:spPr>
        <p:txBody>
          <a:bodyPr wrap="square" lIns="45718" tIns="45718" rIns="45718" bIns="45718" numCol="1" anchor="t">
            <a:spAutoFit/>
          </a:bodyPr>
          <a:lstStyle/>
          <a:p>
            <a:pPr defTabSz="914400">
              <a:lnSpc>
                <a:spcPct val="90000"/>
              </a:lnSpc>
              <a:defRPr sz="1100">
                <a:latin typeface="Arial"/>
                <a:ea typeface="Arial"/>
                <a:cs typeface="Arial"/>
                <a:sym typeface="Arial"/>
              </a:defRPr>
            </a:pPr>
            <a:r>
              <a:rPr lang="fr-CA" sz="700" b="1" noProof="0" dirty="0">
                <a:solidFill>
                  <a:schemeClr val="accent6"/>
                </a:solidFill>
                <a:latin typeface="Arial"/>
              </a:rPr>
              <a:t>RICHTER.CA</a:t>
            </a:r>
            <a:endParaRPr lang="fr-CA" sz="700" b="1" spc="100" noProof="0" dirty="0">
              <a:solidFill>
                <a:schemeClr val="accent6"/>
              </a:solidFill>
            </a:endParaRPr>
          </a:p>
        </p:txBody>
      </p:sp>
      <p:grpSp>
        <p:nvGrpSpPr>
          <p:cNvPr id="28" name="Group 27">
            <a:extLst>
              <a:ext uri="{FF2B5EF4-FFF2-40B4-BE49-F238E27FC236}">
                <a16:creationId xmlns:a16="http://schemas.microsoft.com/office/drawing/2014/main" id="{E5829D40-EB38-4E5E-923A-60A498CCD43E}"/>
              </a:ext>
            </a:extLst>
          </p:cNvPr>
          <p:cNvGrpSpPr/>
          <p:nvPr userDrawn="1"/>
        </p:nvGrpSpPr>
        <p:grpSpPr>
          <a:xfrm>
            <a:off x="4734110" y="6219896"/>
            <a:ext cx="1256468" cy="183888"/>
            <a:chOff x="4734757" y="6258763"/>
            <a:chExt cx="1036563" cy="151704"/>
          </a:xfrm>
        </p:grpSpPr>
        <p:sp>
          <p:nvSpPr>
            <p:cNvPr id="23" name="Shape 1646">
              <a:extLst>
                <a:ext uri="{FF2B5EF4-FFF2-40B4-BE49-F238E27FC236}">
                  <a16:creationId xmlns:a16="http://schemas.microsoft.com/office/drawing/2014/main" id="{3E048517-664D-4F09-9AE7-85BB142D53F4}"/>
                </a:ext>
              </a:extLst>
            </p:cNvPr>
            <p:cNvSpPr/>
            <p:nvPr userDrawn="1"/>
          </p:nvSpPr>
          <p:spPr>
            <a:xfrm>
              <a:off x="4734757" y="6273744"/>
              <a:ext cx="135964" cy="136723"/>
            </a:xfrm>
            <a:custGeom>
              <a:avLst/>
              <a:gdLst/>
              <a:ahLst/>
              <a:cxnLst>
                <a:cxn ang="0">
                  <a:pos x="wd2" y="hd2"/>
                </a:cxn>
                <a:cxn ang="5400000">
                  <a:pos x="wd2" y="hd2"/>
                </a:cxn>
                <a:cxn ang="10800000">
                  <a:pos x="wd2" y="hd2"/>
                </a:cxn>
                <a:cxn ang="16200000">
                  <a:pos x="wd2" y="hd2"/>
                </a:cxn>
              </a:cxnLst>
              <a:rect l="0" t="0" r="r" b="b"/>
              <a:pathLst>
                <a:path w="21600" h="21600" extrusionOk="0">
                  <a:moveTo>
                    <a:pt x="273" y="21600"/>
                  </a:moveTo>
                  <a:lnTo>
                    <a:pt x="4902" y="21600"/>
                  </a:lnTo>
                  <a:lnTo>
                    <a:pt x="4902" y="7024"/>
                  </a:lnTo>
                  <a:lnTo>
                    <a:pt x="273" y="7024"/>
                  </a:lnTo>
                  <a:lnTo>
                    <a:pt x="273" y="21600"/>
                  </a:lnTo>
                  <a:cubicBezTo>
                    <a:pt x="273" y="21600"/>
                    <a:pt x="273" y="21600"/>
                    <a:pt x="273" y="21600"/>
                  </a:cubicBezTo>
                  <a:close/>
                  <a:moveTo>
                    <a:pt x="2621" y="0"/>
                  </a:moveTo>
                  <a:cubicBezTo>
                    <a:pt x="1033" y="0"/>
                    <a:pt x="0" y="1086"/>
                    <a:pt x="0" y="2518"/>
                  </a:cubicBezTo>
                  <a:cubicBezTo>
                    <a:pt x="0" y="3917"/>
                    <a:pt x="1004" y="5039"/>
                    <a:pt x="2558" y="5039"/>
                  </a:cubicBezTo>
                  <a:lnTo>
                    <a:pt x="2589" y="5039"/>
                  </a:lnTo>
                  <a:cubicBezTo>
                    <a:pt x="4203" y="5039"/>
                    <a:pt x="5207" y="3917"/>
                    <a:pt x="5207" y="2518"/>
                  </a:cubicBezTo>
                  <a:cubicBezTo>
                    <a:pt x="5178" y="1086"/>
                    <a:pt x="4203" y="0"/>
                    <a:pt x="2621" y="0"/>
                  </a:cubicBezTo>
                  <a:cubicBezTo>
                    <a:pt x="2621" y="0"/>
                    <a:pt x="2621" y="0"/>
                    <a:pt x="2621" y="0"/>
                  </a:cubicBezTo>
                  <a:close/>
                  <a:moveTo>
                    <a:pt x="21600" y="13242"/>
                  </a:moveTo>
                  <a:lnTo>
                    <a:pt x="21600" y="21600"/>
                  </a:lnTo>
                  <a:lnTo>
                    <a:pt x="16970" y="21600"/>
                  </a:lnTo>
                  <a:lnTo>
                    <a:pt x="16970" y="13803"/>
                  </a:lnTo>
                  <a:cubicBezTo>
                    <a:pt x="16970" y="11844"/>
                    <a:pt x="16299" y="10507"/>
                    <a:pt x="14623" y="10507"/>
                  </a:cubicBezTo>
                  <a:cubicBezTo>
                    <a:pt x="13345" y="10507"/>
                    <a:pt x="12582" y="11408"/>
                    <a:pt x="12250" y="12280"/>
                  </a:cubicBezTo>
                  <a:cubicBezTo>
                    <a:pt x="12127" y="12592"/>
                    <a:pt x="12094" y="13025"/>
                    <a:pt x="12094" y="13462"/>
                  </a:cubicBezTo>
                  <a:lnTo>
                    <a:pt x="12094" y="21600"/>
                  </a:lnTo>
                  <a:lnTo>
                    <a:pt x="7463" y="21600"/>
                  </a:lnTo>
                  <a:cubicBezTo>
                    <a:pt x="7463" y="21600"/>
                    <a:pt x="7525" y="8394"/>
                    <a:pt x="7463" y="7024"/>
                  </a:cubicBezTo>
                  <a:lnTo>
                    <a:pt x="12094" y="7024"/>
                  </a:lnTo>
                  <a:lnTo>
                    <a:pt x="12094" y="9093"/>
                  </a:lnTo>
                  <a:cubicBezTo>
                    <a:pt x="12087" y="9106"/>
                    <a:pt x="12074" y="9123"/>
                    <a:pt x="12066" y="9139"/>
                  </a:cubicBezTo>
                  <a:lnTo>
                    <a:pt x="12094" y="9139"/>
                  </a:lnTo>
                  <a:lnTo>
                    <a:pt x="12094" y="9093"/>
                  </a:lnTo>
                  <a:cubicBezTo>
                    <a:pt x="12710" y="8101"/>
                    <a:pt x="13808" y="6683"/>
                    <a:pt x="16269" y="6683"/>
                  </a:cubicBezTo>
                  <a:cubicBezTo>
                    <a:pt x="19315" y="6683"/>
                    <a:pt x="21600" y="8767"/>
                    <a:pt x="21600" y="13242"/>
                  </a:cubicBezTo>
                  <a:cubicBezTo>
                    <a:pt x="21600" y="13242"/>
                    <a:pt x="21600" y="13242"/>
                    <a:pt x="21600" y="13242"/>
                  </a:cubicBezTo>
                  <a:close/>
                </a:path>
              </a:pathLst>
            </a:custGeom>
            <a:solidFill>
              <a:schemeClr val="accent6"/>
            </a:solidFill>
            <a:ln w="12700" cap="flat">
              <a:noFill/>
              <a:miter lim="400000"/>
            </a:ln>
            <a:effectLst/>
          </p:spPr>
          <p:txBody>
            <a:bodyPr wrap="square" lIns="0" tIns="0" rIns="0" bIns="0" numCol="1" anchor="ctr">
              <a:noAutofit/>
            </a:bodyPr>
            <a:lstStyle/>
            <a:p>
              <a:pPr lvl="0">
                <a:lnSpc>
                  <a:spcPct val="100000"/>
                </a:lnSpc>
                <a:spcBef>
                  <a:spcPts val="0"/>
                </a:spcBef>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en-CA" noProof="0" dirty="0">
                <a:solidFill>
                  <a:schemeClr val="accent6"/>
                </a:solidFill>
                <a:latin typeface="Roboto" panose="02000000000000000000" pitchFamily="2" charset="0"/>
                <a:ea typeface="Roboto" panose="02000000000000000000" pitchFamily="2" charset="0"/>
              </a:endParaRPr>
            </a:p>
          </p:txBody>
        </p:sp>
        <p:sp>
          <p:nvSpPr>
            <p:cNvPr id="24" name="Shape 1649">
              <a:extLst>
                <a:ext uri="{FF2B5EF4-FFF2-40B4-BE49-F238E27FC236}">
                  <a16:creationId xmlns:a16="http://schemas.microsoft.com/office/drawing/2014/main" id="{00CCE7BF-AC23-4A8D-A60F-F39F344A51BC}"/>
                </a:ext>
              </a:extLst>
            </p:cNvPr>
            <p:cNvSpPr/>
            <p:nvPr userDrawn="1"/>
          </p:nvSpPr>
          <p:spPr>
            <a:xfrm>
              <a:off x="5195718" y="6283479"/>
              <a:ext cx="155411" cy="126988"/>
            </a:xfrm>
            <a:custGeom>
              <a:avLst/>
              <a:gdLst/>
              <a:ahLst/>
              <a:cxnLst>
                <a:cxn ang="0">
                  <a:pos x="wd2" y="hd2"/>
                </a:cxn>
                <a:cxn ang="5400000">
                  <a:pos x="wd2" y="hd2"/>
                </a:cxn>
                <a:cxn ang="10800000">
                  <a:pos x="wd2" y="hd2"/>
                </a:cxn>
                <a:cxn ang="16200000">
                  <a:pos x="wd2" y="hd2"/>
                </a:cxn>
              </a:cxnLst>
              <a:rect l="0" t="0" r="r" b="b"/>
              <a:pathLst>
                <a:path w="21600" h="21600" extrusionOk="0">
                  <a:moveTo>
                    <a:pt x="21600" y="2559"/>
                  </a:moveTo>
                  <a:cubicBezTo>
                    <a:pt x="20805" y="2994"/>
                    <a:pt x="19949" y="3285"/>
                    <a:pt x="19055" y="3417"/>
                  </a:cubicBezTo>
                  <a:cubicBezTo>
                    <a:pt x="19968" y="2742"/>
                    <a:pt x="20672" y="1676"/>
                    <a:pt x="21003" y="401"/>
                  </a:cubicBezTo>
                  <a:cubicBezTo>
                    <a:pt x="20147" y="1026"/>
                    <a:pt x="19198" y="1478"/>
                    <a:pt x="18187" y="1722"/>
                  </a:cubicBezTo>
                  <a:cubicBezTo>
                    <a:pt x="17379" y="665"/>
                    <a:pt x="16228" y="0"/>
                    <a:pt x="14953" y="0"/>
                  </a:cubicBezTo>
                  <a:cubicBezTo>
                    <a:pt x="12506" y="0"/>
                    <a:pt x="10524" y="2441"/>
                    <a:pt x="10524" y="5454"/>
                  </a:cubicBezTo>
                  <a:cubicBezTo>
                    <a:pt x="10524" y="5881"/>
                    <a:pt x="10561" y="6298"/>
                    <a:pt x="10637" y="6694"/>
                  </a:cubicBezTo>
                  <a:cubicBezTo>
                    <a:pt x="6954" y="6468"/>
                    <a:pt x="3689" y="4296"/>
                    <a:pt x="1504" y="998"/>
                  </a:cubicBezTo>
                  <a:cubicBezTo>
                    <a:pt x="1122" y="1806"/>
                    <a:pt x="903" y="2742"/>
                    <a:pt x="903" y="3739"/>
                  </a:cubicBezTo>
                  <a:cubicBezTo>
                    <a:pt x="903" y="5631"/>
                    <a:pt x="1686" y="7302"/>
                    <a:pt x="2875" y="8279"/>
                  </a:cubicBezTo>
                  <a:cubicBezTo>
                    <a:pt x="2149" y="8248"/>
                    <a:pt x="1466" y="8005"/>
                    <a:pt x="868" y="7599"/>
                  </a:cubicBezTo>
                  <a:cubicBezTo>
                    <a:pt x="868" y="7618"/>
                    <a:pt x="868" y="7641"/>
                    <a:pt x="868" y="7666"/>
                  </a:cubicBezTo>
                  <a:cubicBezTo>
                    <a:pt x="868" y="10307"/>
                    <a:pt x="2395" y="12512"/>
                    <a:pt x="4423" y="13011"/>
                  </a:cubicBezTo>
                  <a:cubicBezTo>
                    <a:pt x="4051" y="13134"/>
                    <a:pt x="3658" y="13201"/>
                    <a:pt x="3255" y="13201"/>
                  </a:cubicBezTo>
                  <a:cubicBezTo>
                    <a:pt x="2970" y="13201"/>
                    <a:pt x="2691" y="13168"/>
                    <a:pt x="2420" y="13106"/>
                  </a:cubicBezTo>
                  <a:cubicBezTo>
                    <a:pt x="2983" y="15270"/>
                    <a:pt x="4621" y="16846"/>
                    <a:pt x="6561" y="16890"/>
                  </a:cubicBezTo>
                  <a:cubicBezTo>
                    <a:pt x="5042" y="18353"/>
                    <a:pt x="3134" y="19225"/>
                    <a:pt x="1056" y="19225"/>
                  </a:cubicBezTo>
                  <a:cubicBezTo>
                    <a:pt x="700" y="19225"/>
                    <a:pt x="347" y="19197"/>
                    <a:pt x="0" y="19149"/>
                  </a:cubicBezTo>
                  <a:cubicBezTo>
                    <a:pt x="1963" y="20695"/>
                    <a:pt x="4290" y="21600"/>
                    <a:pt x="6791" y="21600"/>
                  </a:cubicBezTo>
                  <a:cubicBezTo>
                    <a:pt x="14943" y="21600"/>
                    <a:pt x="19401" y="13291"/>
                    <a:pt x="19401" y="6084"/>
                  </a:cubicBezTo>
                  <a:cubicBezTo>
                    <a:pt x="19401" y="5851"/>
                    <a:pt x="19396" y="5613"/>
                    <a:pt x="19388" y="5380"/>
                  </a:cubicBezTo>
                  <a:cubicBezTo>
                    <a:pt x="20253" y="4614"/>
                    <a:pt x="21005" y="3652"/>
                    <a:pt x="21600" y="2559"/>
                  </a:cubicBezTo>
                  <a:cubicBezTo>
                    <a:pt x="21600" y="2559"/>
                    <a:pt x="21600" y="2559"/>
                    <a:pt x="21600" y="2559"/>
                  </a:cubicBezTo>
                  <a:close/>
                </a:path>
              </a:pathLst>
            </a:custGeom>
            <a:solidFill>
              <a:schemeClr val="accent6"/>
            </a:solidFill>
            <a:ln w="12700" cap="flat">
              <a:noFill/>
              <a:miter lim="400000"/>
            </a:ln>
            <a:effectLst/>
          </p:spPr>
          <p:txBody>
            <a:bodyPr wrap="square" lIns="0" tIns="0" rIns="0" bIns="0" numCol="1" anchor="ctr">
              <a:noAutofit/>
            </a:bodyPr>
            <a:lstStyle/>
            <a:p>
              <a:pPr lvl="0">
                <a:lnSpc>
                  <a:spcPct val="100000"/>
                </a:lnSpc>
                <a:spcBef>
                  <a:spcPts val="0"/>
                </a:spcBef>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en-CA" noProof="0" dirty="0">
                <a:solidFill>
                  <a:schemeClr val="accent6"/>
                </a:solidFill>
                <a:latin typeface="Roboto" panose="02000000000000000000" pitchFamily="2" charset="0"/>
                <a:ea typeface="Roboto" panose="02000000000000000000" pitchFamily="2" charset="0"/>
              </a:endParaRPr>
            </a:p>
          </p:txBody>
        </p:sp>
        <p:sp>
          <p:nvSpPr>
            <p:cNvPr id="25" name="Shape 1658">
              <a:extLst>
                <a:ext uri="{FF2B5EF4-FFF2-40B4-BE49-F238E27FC236}">
                  <a16:creationId xmlns:a16="http://schemas.microsoft.com/office/drawing/2014/main" id="{179F0799-B604-4650-8AA7-1E0CD9A57C75}"/>
                </a:ext>
              </a:extLst>
            </p:cNvPr>
            <p:cNvSpPr/>
            <p:nvPr userDrawn="1"/>
          </p:nvSpPr>
          <p:spPr>
            <a:xfrm>
              <a:off x="4961158" y="6265546"/>
              <a:ext cx="144123" cy="144921"/>
            </a:xfrm>
            <a:custGeom>
              <a:avLst/>
              <a:gdLst/>
              <a:ahLst/>
              <a:cxnLst>
                <a:cxn ang="0">
                  <a:pos x="wd2" y="hd2"/>
                </a:cxn>
                <a:cxn ang="5400000">
                  <a:pos x="wd2" y="hd2"/>
                </a:cxn>
                <a:cxn ang="10800000">
                  <a:pos x="wd2" y="hd2"/>
                </a:cxn>
                <a:cxn ang="16200000">
                  <a:pos x="wd2" y="hd2"/>
                </a:cxn>
              </a:cxnLst>
              <a:rect l="0" t="0" r="r" b="b"/>
              <a:pathLst>
                <a:path w="21600" h="21600" extrusionOk="0">
                  <a:moveTo>
                    <a:pt x="19495" y="17427"/>
                  </a:moveTo>
                  <a:cubicBezTo>
                    <a:pt x="19495" y="18567"/>
                    <a:pt x="18567" y="19497"/>
                    <a:pt x="17424" y="19497"/>
                  </a:cubicBezTo>
                  <a:lnTo>
                    <a:pt x="4174" y="19497"/>
                  </a:lnTo>
                  <a:cubicBezTo>
                    <a:pt x="3033" y="19497"/>
                    <a:pt x="2104" y="18567"/>
                    <a:pt x="2104" y="17427"/>
                  </a:cubicBezTo>
                  <a:lnTo>
                    <a:pt x="2104" y="8583"/>
                  </a:lnTo>
                  <a:lnTo>
                    <a:pt x="5329" y="8583"/>
                  </a:lnTo>
                  <a:cubicBezTo>
                    <a:pt x="5049" y="9269"/>
                    <a:pt x="4895" y="10017"/>
                    <a:pt x="4895" y="10800"/>
                  </a:cubicBezTo>
                  <a:cubicBezTo>
                    <a:pt x="4895" y="14057"/>
                    <a:pt x="7543" y="16709"/>
                    <a:pt x="10799" y="16709"/>
                  </a:cubicBezTo>
                  <a:cubicBezTo>
                    <a:pt x="14056" y="16709"/>
                    <a:pt x="16705" y="14057"/>
                    <a:pt x="16705" y="10800"/>
                  </a:cubicBezTo>
                  <a:cubicBezTo>
                    <a:pt x="16705" y="10017"/>
                    <a:pt x="16549" y="9269"/>
                    <a:pt x="16269" y="8583"/>
                  </a:cubicBezTo>
                  <a:lnTo>
                    <a:pt x="19495" y="8583"/>
                  </a:lnTo>
                  <a:lnTo>
                    <a:pt x="19495" y="17427"/>
                  </a:lnTo>
                  <a:cubicBezTo>
                    <a:pt x="19495" y="17427"/>
                    <a:pt x="19495" y="17427"/>
                    <a:pt x="19495" y="17427"/>
                  </a:cubicBezTo>
                  <a:close/>
                  <a:moveTo>
                    <a:pt x="7716" y="8583"/>
                  </a:moveTo>
                  <a:cubicBezTo>
                    <a:pt x="8408" y="7627"/>
                    <a:pt x="9531" y="7001"/>
                    <a:pt x="10799" y="7001"/>
                  </a:cubicBezTo>
                  <a:cubicBezTo>
                    <a:pt x="12068" y="7001"/>
                    <a:pt x="13191" y="7627"/>
                    <a:pt x="13882" y="8583"/>
                  </a:cubicBezTo>
                  <a:cubicBezTo>
                    <a:pt x="14331" y="9210"/>
                    <a:pt x="14603" y="9973"/>
                    <a:pt x="14603" y="10800"/>
                  </a:cubicBezTo>
                  <a:cubicBezTo>
                    <a:pt x="14603" y="12897"/>
                    <a:pt x="12896" y="14603"/>
                    <a:pt x="10799" y="14603"/>
                  </a:cubicBezTo>
                  <a:cubicBezTo>
                    <a:pt x="8703" y="14603"/>
                    <a:pt x="6998" y="12897"/>
                    <a:pt x="6998" y="10800"/>
                  </a:cubicBezTo>
                  <a:cubicBezTo>
                    <a:pt x="6998" y="9973"/>
                    <a:pt x="7266" y="9210"/>
                    <a:pt x="7716" y="8583"/>
                  </a:cubicBezTo>
                  <a:cubicBezTo>
                    <a:pt x="7716" y="8583"/>
                    <a:pt x="7716" y="8583"/>
                    <a:pt x="7716" y="8583"/>
                  </a:cubicBezTo>
                  <a:close/>
                  <a:moveTo>
                    <a:pt x="18622" y="2490"/>
                  </a:moveTo>
                  <a:lnTo>
                    <a:pt x="19099" y="2487"/>
                  </a:lnTo>
                  <a:lnTo>
                    <a:pt x="19099" y="2965"/>
                  </a:lnTo>
                  <a:lnTo>
                    <a:pt x="19099" y="6150"/>
                  </a:lnTo>
                  <a:lnTo>
                    <a:pt x="15450" y="6163"/>
                  </a:lnTo>
                  <a:lnTo>
                    <a:pt x="15437" y="2502"/>
                  </a:lnTo>
                  <a:lnTo>
                    <a:pt x="18622" y="2490"/>
                  </a:lnTo>
                  <a:cubicBezTo>
                    <a:pt x="18622" y="2490"/>
                    <a:pt x="18622" y="2490"/>
                    <a:pt x="18622" y="2490"/>
                  </a:cubicBezTo>
                  <a:close/>
                  <a:moveTo>
                    <a:pt x="17424" y="0"/>
                  </a:moveTo>
                  <a:lnTo>
                    <a:pt x="4174" y="0"/>
                  </a:lnTo>
                  <a:cubicBezTo>
                    <a:pt x="1873" y="0"/>
                    <a:pt x="0" y="1873"/>
                    <a:pt x="0" y="4176"/>
                  </a:cubicBezTo>
                  <a:lnTo>
                    <a:pt x="0" y="8583"/>
                  </a:lnTo>
                  <a:lnTo>
                    <a:pt x="0" y="17427"/>
                  </a:lnTo>
                  <a:cubicBezTo>
                    <a:pt x="0" y="19727"/>
                    <a:pt x="1873" y="21600"/>
                    <a:pt x="4174" y="21600"/>
                  </a:cubicBezTo>
                  <a:lnTo>
                    <a:pt x="17424" y="21600"/>
                  </a:lnTo>
                  <a:cubicBezTo>
                    <a:pt x="19727" y="21600"/>
                    <a:pt x="21600" y="19727"/>
                    <a:pt x="21600" y="17427"/>
                  </a:cubicBezTo>
                  <a:lnTo>
                    <a:pt x="21600" y="8583"/>
                  </a:lnTo>
                  <a:lnTo>
                    <a:pt x="21600" y="4176"/>
                  </a:lnTo>
                  <a:cubicBezTo>
                    <a:pt x="21600" y="1873"/>
                    <a:pt x="19727" y="0"/>
                    <a:pt x="17424" y="0"/>
                  </a:cubicBezTo>
                  <a:cubicBezTo>
                    <a:pt x="17424" y="0"/>
                    <a:pt x="17424" y="0"/>
                    <a:pt x="17424" y="0"/>
                  </a:cubicBezTo>
                  <a:close/>
                </a:path>
              </a:pathLst>
            </a:custGeom>
            <a:solidFill>
              <a:schemeClr val="accent6"/>
            </a:solidFill>
            <a:ln w="12700" cap="flat">
              <a:noFill/>
              <a:miter lim="400000"/>
            </a:ln>
            <a:effectLst/>
          </p:spPr>
          <p:txBody>
            <a:bodyPr wrap="square" lIns="0" tIns="0" rIns="0" bIns="0" numCol="1" anchor="ctr">
              <a:noAutofit/>
            </a:bodyPr>
            <a:lstStyle/>
            <a:p>
              <a:pPr lvl="0">
                <a:lnSpc>
                  <a:spcPct val="100000"/>
                </a:lnSpc>
                <a:spcBef>
                  <a:spcPts val="0"/>
                </a:spcBef>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en-CA" noProof="0" dirty="0">
                <a:solidFill>
                  <a:schemeClr val="accent6"/>
                </a:solidFill>
                <a:latin typeface="Roboto" panose="02000000000000000000" pitchFamily="2" charset="0"/>
                <a:ea typeface="Roboto" panose="02000000000000000000" pitchFamily="2" charset="0"/>
              </a:endParaRPr>
            </a:p>
          </p:txBody>
        </p:sp>
        <p:sp>
          <p:nvSpPr>
            <p:cNvPr id="26" name="Freeform 137">
              <a:extLst>
                <a:ext uri="{FF2B5EF4-FFF2-40B4-BE49-F238E27FC236}">
                  <a16:creationId xmlns:a16="http://schemas.microsoft.com/office/drawing/2014/main" id="{836110CD-C03A-4EB8-82CD-49547C1A9A24}"/>
                </a:ext>
              </a:extLst>
            </p:cNvPr>
            <p:cNvSpPr>
              <a:spLocks noChangeArrowheads="1"/>
            </p:cNvSpPr>
            <p:nvPr userDrawn="1"/>
          </p:nvSpPr>
          <p:spPr bwMode="auto">
            <a:xfrm>
              <a:off x="5451091" y="6258763"/>
              <a:ext cx="81233" cy="151704"/>
            </a:xfrm>
            <a:custGeom>
              <a:avLst/>
              <a:gdLst>
                <a:gd name="T0" fmla="*/ 248 w 249"/>
                <a:gd name="T1" fmla="*/ 80 h 453"/>
                <a:gd name="T2" fmla="*/ 248 w 249"/>
                <a:gd name="T3" fmla="*/ 80 h 453"/>
                <a:gd name="T4" fmla="*/ 177 w 249"/>
                <a:gd name="T5" fmla="*/ 80 h 453"/>
                <a:gd name="T6" fmla="*/ 160 w 249"/>
                <a:gd name="T7" fmla="*/ 107 h 453"/>
                <a:gd name="T8" fmla="*/ 160 w 249"/>
                <a:gd name="T9" fmla="*/ 160 h 453"/>
                <a:gd name="T10" fmla="*/ 248 w 249"/>
                <a:gd name="T11" fmla="*/ 160 h 453"/>
                <a:gd name="T12" fmla="*/ 248 w 249"/>
                <a:gd name="T13" fmla="*/ 231 h 453"/>
                <a:gd name="T14" fmla="*/ 160 w 249"/>
                <a:gd name="T15" fmla="*/ 231 h 453"/>
                <a:gd name="T16" fmla="*/ 160 w 249"/>
                <a:gd name="T17" fmla="*/ 452 h 453"/>
                <a:gd name="T18" fmla="*/ 79 w 249"/>
                <a:gd name="T19" fmla="*/ 452 h 453"/>
                <a:gd name="T20" fmla="*/ 79 w 249"/>
                <a:gd name="T21" fmla="*/ 231 h 453"/>
                <a:gd name="T22" fmla="*/ 0 w 249"/>
                <a:gd name="T23" fmla="*/ 231 h 453"/>
                <a:gd name="T24" fmla="*/ 0 w 249"/>
                <a:gd name="T25" fmla="*/ 160 h 453"/>
                <a:gd name="T26" fmla="*/ 79 w 249"/>
                <a:gd name="T27" fmla="*/ 160 h 453"/>
                <a:gd name="T28" fmla="*/ 79 w 249"/>
                <a:gd name="T29" fmla="*/ 116 h 453"/>
                <a:gd name="T30" fmla="*/ 177 w 249"/>
                <a:gd name="T31" fmla="*/ 0 h 453"/>
                <a:gd name="T32" fmla="*/ 248 w 249"/>
                <a:gd name="T33" fmla="*/ 0 h 453"/>
                <a:gd name="T34" fmla="*/ 248 w 249"/>
                <a:gd name="T35" fmla="*/ 80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9" h="453">
                  <a:moveTo>
                    <a:pt x="248" y="80"/>
                  </a:moveTo>
                  <a:lnTo>
                    <a:pt x="248" y="80"/>
                  </a:lnTo>
                  <a:cubicBezTo>
                    <a:pt x="177" y="80"/>
                    <a:pt x="177" y="80"/>
                    <a:pt x="177" y="80"/>
                  </a:cubicBezTo>
                  <a:cubicBezTo>
                    <a:pt x="169" y="80"/>
                    <a:pt x="160" y="89"/>
                    <a:pt x="160" y="107"/>
                  </a:cubicBezTo>
                  <a:cubicBezTo>
                    <a:pt x="160" y="160"/>
                    <a:pt x="160" y="160"/>
                    <a:pt x="160" y="160"/>
                  </a:cubicBezTo>
                  <a:cubicBezTo>
                    <a:pt x="248" y="160"/>
                    <a:pt x="248" y="160"/>
                    <a:pt x="248" y="160"/>
                  </a:cubicBezTo>
                  <a:cubicBezTo>
                    <a:pt x="248" y="231"/>
                    <a:pt x="248" y="231"/>
                    <a:pt x="248" y="231"/>
                  </a:cubicBezTo>
                  <a:cubicBezTo>
                    <a:pt x="160" y="231"/>
                    <a:pt x="160" y="231"/>
                    <a:pt x="160" y="231"/>
                  </a:cubicBezTo>
                  <a:cubicBezTo>
                    <a:pt x="160" y="452"/>
                    <a:pt x="160" y="452"/>
                    <a:pt x="160" y="452"/>
                  </a:cubicBezTo>
                  <a:cubicBezTo>
                    <a:pt x="79" y="452"/>
                    <a:pt x="79" y="452"/>
                    <a:pt x="79" y="452"/>
                  </a:cubicBezTo>
                  <a:cubicBezTo>
                    <a:pt x="79" y="231"/>
                    <a:pt x="79" y="231"/>
                    <a:pt x="79" y="231"/>
                  </a:cubicBezTo>
                  <a:cubicBezTo>
                    <a:pt x="0" y="231"/>
                    <a:pt x="0" y="231"/>
                    <a:pt x="0" y="231"/>
                  </a:cubicBezTo>
                  <a:cubicBezTo>
                    <a:pt x="0" y="160"/>
                    <a:pt x="0" y="160"/>
                    <a:pt x="0" y="160"/>
                  </a:cubicBezTo>
                  <a:cubicBezTo>
                    <a:pt x="79" y="160"/>
                    <a:pt x="79" y="160"/>
                    <a:pt x="79" y="160"/>
                  </a:cubicBezTo>
                  <a:cubicBezTo>
                    <a:pt x="79" y="116"/>
                    <a:pt x="79" y="116"/>
                    <a:pt x="79" y="116"/>
                  </a:cubicBezTo>
                  <a:cubicBezTo>
                    <a:pt x="79" y="54"/>
                    <a:pt x="115" y="0"/>
                    <a:pt x="177" y="0"/>
                  </a:cubicBezTo>
                  <a:cubicBezTo>
                    <a:pt x="248" y="0"/>
                    <a:pt x="248" y="0"/>
                    <a:pt x="248" y="0"/>
                  </a:cubicBezTo>
                  <a:lnTo>
                    <a:pt x="248" y="80"/>
                  </a:lnTo>
                </a:path>
              </a:pathLst>
            </a:custGeom>
            <a:solidFill>
              <a:schemeClr val="accent6"/>
            </a:solidFill>
            <a:ln>
              <a:noFill/>
            </a:ln>
            <a:effectLst/>
            <a:extLs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cap="flat">
                  <a:solidFill>
                    <a:srgbClr val="808080"/>
                  </a:solidFill>
                  <a:bevel/>
                  <a:headEnd/>
                  <a:tailEnd/>
                </a14:hiddenLine>
              </a:ext>
              <a:ext uri="{AF507438-7753-43e0-B8FC-AC1667EBCBE1}">
                <a14:hiddenEffects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effectLst>
                    <a:outerShdw blurRad="63500" dist="38099" dir="2700000" algn="ctr" rotWithShape="0">
                      <a:srgbClr val="000000">
                        <a:alpha val="74998"/>
                      </a:srgbClr>
                    </a:outerShdw>
                  </a:effectLst>
                </a14:hiddenEffects>
              </a:ext>
            </a:extLst>
          </p:spPr>
          <p:txBody>
            <a:bodyPr wrap="none" lIns="34290" tIns="17145" rIns="34290" bIns="17145" anchor="ctr"/>
            <a:lstStyle/>
            <a:p>
              <a:pPr fontAlgn="auto">
                <a:spcBef>
                  <a:spcPts val="0"/>
                </a:spcBef>
                <a:spcAft>
                  <a:spcPts val="0"/>
                </a:spcAft>
                <a:defRPr/>
              </a:pPr>
              <a:endParaRPr lang="en-CA" kern="1200" noProof="0" dirty="0">
                <a:solidFill>
                  <a:schemeClr val="accent6"/>
                </a:solidFill>
                <a:latin typeface="Roboto" panose="02000000000000000000" pitchFamily="2" charset="0"/>
                <a:ea typeface="Roboto" panose="02000000000000000000" pitchFamily="2" charset="0"/>
              </a:endParaRPr>
            </a:p>
          </p:txBody>
        </p:sp>
        <p:sp>
          <p:nvSpPr>
            <p:cNvPr id="27" name="Shape 1652">
              <a:extLst>
                <a:ext uri="{FF2B5EF4-FFF2-40B4-BE49-F238E27FC236}">
                  <a16:creationId xmlns:a16="http://schemas.microsoft.com/office/drawing/2014/main" id="{56CCE3A4-40B3-46D4-98B8-CF1527E7A22D}"/>
                </a:ext>
              </a:extLst>
            </p:cNvPr>
            <p:cNvSpPr/>
            <p:nvPr userDrawn="1"/>
          </p:nvSpPr>
          <p:spPr>
            <a:xfrm>
              <a:off x="5622760" y="6298405"/>
              <a:ext cx="148560" cy="112062"/>
            </a:xfrm>
            <a:custGeom>
              <a:avLst/>
              <a:gdLst/>
              <a:ahLst/>
              <a:cxnLst>
                <a:cxn ang="0">
                  <a:pos x="wd2" y="hd2"/>
                </a:cxn>
                <a:cxn ang="5400000">
                  <a:pos x="wd2" y="hd2"/>
                </a:cxn>
                <a:cxn ang="10800000">
                  <a:pos x="wd2" y="hd2"/>
                </a:cxn>
                <a:cxn ang="16200000">
                  <a:pos x="wd2" y="hd2"/>
                </a:cxn>
              </a:cxnLst>
              <a:rect l="0" t="0" r="r" b="b"/>
              <a:pathLst>
                <a:path w="21600" h="21600" extrusionOk="0">
                  <a:moveTo>
                    <a:pt x="8640" y="16021"/>
                  </a:moveTo>
                  <a:lnTo>
                    <a:pt x="8640" y="4401"/>
                  </a:lnTo>
                  <a:lnTo>
                    <a:pt x="14811" y="10212"/>
                  </a:lnTo>
                  <a:lnTo>
                    <a:pt x="8640" y="16021"/>
                  </a:lnTo>
                  <a:cubicBezTo>
                    <a:pt x="8640" y="16021"/>
                    <a:pt x="8640" y="16021"/>
                    <a:pt x="8640" y="16021"/>
                  </a:cubicBezTo>
                  <a:close/>
                  <a:moveTo>
                    <a:pt x="21600" y="4613"/>
                  </a:moveTo>
                  <a:cubicBezTo>
                    <a:pt x="21600" y="2066"/>
                    <a:pt x="20156" y="0"/>
                    <a:pt x="18372" y="0"/>
                  </a:cubicBezTo>
                  <a:lnTo>
                    <a:pt x="3228" y="0"/>
                  </a:lnTo>
                  <a:cubicBezTo>
                    <a:pt x="1444" y="0"/>
                    <a:pt x="0" y="2066"/>
                    <a:pt x="0" y="4613"/>
                  </a:cubicBezTo>
                  <a:lnTo>
                    <a:pt x="0" y="16986"/>
                  </a:lnTo>
                  <a:cubicBezTo>
                    <a:pt x="0" y="19533"/>
                    <a:pt x="1444" y="21600"/>
                    <a:pt x="3228" y="21600"/>
                  </a:cubicBezTo>
                  <a:lnTo>
                    <a:pt x="18372" y="21600"/>
                  </a:lnTo>
                  <a:cubicBezTo>
                    <a:pt x="20156" y="21600"/>
                    <a:pt x="21600" y="19533"/>
                    <a:pt x="21600" y="16986"/>
                  </a:cubicBezTo>
                  <a:lnTo>
                    <a:pt x="21600" y="4613"/>
                  </a:lnTo>
                  <a:cubicBezTo>
                    <a:pt x="21600" y="4613"/>
                    <a:pt x="21600" y="4613"/>
                    <a:pt x="21600" y="4613"/>
                  </a:cubicBezTo>
                  <a:close/>
                </a:path>
              </a:pathLst>
            </a:custGeom>
            <a:solidFill>
              <a:schemeClr val="accent6"/>
            </a:solidFill>
            <a:ln w="12700" cap="flat">
              <a:noFill/>
              <a:miter lim="400000"/>
            </a:ln>
            <a:effectLst/>
          </p:spPr>
          <p:txBody>
            <a:bodyPr wrap="square" lIns="0" tIns="0" rIns="0" bIns="0" numCol="1" anchor="ctr">
              <a:noAutofit/>
            </a:bodyPr>
            <a:lstStyle/>
            <a:p>
              <a:pPr lvl="0">
                <a:lnSpc>
                  <a:spcPct val="100000"/>
                </a:lnSpc>
                <a:spcBef>
                  <a:spcPts val="0"/>
                </a:spcBef>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en-CA" noProof="0" dirty="0">
                <a:solidFill>
                  <a:schemeClr val="accent6"/>
                </a:solidFill>
                <a:latin typeface="Roboto" panose="02000000000000000000" pitchFamily="2" charset="0"/>
                <a:ea typeface="Roboto" panose="02000000000000000000" pitchFamily="2" charset="0"/>
              </a:endParaRPr>
            </a:p>
          </p:txBody>
        </p:sp>
      </p:grpSp>
      <p:pic>
        <p:nvPicPr>
          <p:cNvPr id="29" name="Picture 28">
            <a:extLst>
              <a:ext uri="{FF2B5EF4-FFF2-40B4-BE49-F238E27FC236}">
                <a16:creationId xmlns:a16="http://schemas.microsoft.com/office/drawing/2014/main" id="{F647BAB5-7927-4B8E-95E7-D62AA6E2355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11930" y="744574"/>
            <a:ext cx="1448878" cy="264445"/>
          </a:xfrm>
          <a:prstGeom prst="rect">
            <a:avLst/>
          </a:prstGeom>
        </p:spPr>
      </p:pic>
      <p:cxnSp>
        <p:nvCxnSpPr>
          <p:cNvPr id="30" name="Straight Connector 29">
            <a:extLst>
              <a:ext uri="{FF2B5EF4-FFF2-40B4-BE49-F238E27FC236}">
                <a16:creationId xmlns:a16="http://schemas.microsoft.com/office/drawing/2014/main" id="{FE8782AE-DEA4-4B67-8389-1C7ED3D4FB07}"/>
              </a:ext>
            </a:extLst>
          </p:cNvPr>
          <p:cNvCxnSpPr>
            <a:cxnSpLocks/>
          </p:cNvCxnSpPr>
          <p:nvPr userDrawn="1"/>
        </p:nvCxnSpPr>
        <p:spPr>
          <a:xfrm>
            <a:off x="311930" y="617785"/>
            <a:ext cx="204545"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22" name="Shape 13">
            <a:extLst>
              <a:ext uri="{FF2B5EF4-FFF2-40B4-BE49-F238E27FC236}">
                <a16:creationId xmlns:a16="http://schemas.microsoft.com/office/drawing/2014/main" id="{58EE4D3C-3F6F-40CB-9347-A6B18734791D}"/>
              </a:ext>
            </a:extLst>
          </p:cNvPr>
          <p:cNvSpPr/>
          <p:nvPr userDrawn="1"/>
        </p:nvSpPr>
        <p:spPr>
          <a:xfrm>
            <a:off x="1751546" y="6089367"/>
            <a:ext cx="1475279" cy="615549"/>
          </a:xfrm>
          <a:prstGeom prst="rect">
            <a:avLst/>
          </a:prstGeom>
          <a:noFill/>
          <a:ln w="12700" cap="flat">
            <a:noFill/>
            <a:miter lim="400000"/>
          </a:ln>
          <a:effectLst/>
          <a:extLst>
            <a:ext uri="{C572A759-6A51-4108-AA02-DFA0A04FC94B}">
              <ma14:wrappingTextBoxFlag xmlns:ma14="http://schemas.microsoft.com/office/mac/drawingml/2011/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
            </a:ext>
          </a:extLst>
        </p:spPr>
        <p:txBody>
          <a:bodyPr wrap="square" lIns="45718" tIns="45718" rIns="45718" bIns="45718" numCol="1" anchor="t">
            <a:spAutoFit/>
          </a:bodyPr>
          <a:lstStyle/>
          <a:p>
            <a:pPr defTabSz="914400">
              <a:lnSpc>
                <a:spcPct val="90000"/>
              </a:lnSpc>
              <a:spcAft>
                <a:spcPts val="300"/>
              </a:spcAft>
              <a:defRPr sz="1100">
                <a:latin typeface="Arial"/>
                <a:ea typeface="Arial"/>
                <a:cs typeface="Arial"/>
                <a:sym typeface="Arial"/>
              </a:defRPr>
            </a:pPr>
            <a:r>
              <a:rPr lang="fr-CA" sz="700" b="1" baseline="0" noProof="0" dirty="0">
                <a:solidFill>
                  <a:schemeClr val="accent1"/>
                </a:solidFill>
                <a:latin typeface="Arial"/>
              </a:rPr>
              <a:t>MONTRÉAL</a:t>
            </a:r>
          </a:p>
          <a:p>
            <a:pPr defTabSz="914400">
              <a:lnSpc>
                <a:spcPct val="90000"/>
              </a:lnSpc>
              <a:defRPr sz="1100">
                <a:latin typeface="Arial"/>
                <a:ea typeface="Arial"/>
                <a:cs typeface="Arial"/>
                <a:sym typeface="Arial"/>
              </a:defRPr>
            </a:pPr>
            <a:r>
              <a:rPr lang="fr-CA" sz="700" baseline="0" noProof="0" dirty="0">
                <a:solidFill>
                  <a:schemeClr val="accent1"/>
                </a:solidFill>
                <a:latin typeface="Arial"/>
              </a:rPr>
              <a:t>1981, McGill College, #1100</a:t>
            </a:r>
          </a:p>
          <a:p>
            <a:pPr defTabSz="914400">
              <a:lnSpc>
                <a:spcPct val="90000"/>
              </a:lnSpc>
              <a:defRPr sz="1100">
                <a:latin typeface="Arial"/>
                <a:ea typeface="Arial"/>
                <a:cs typeface="Arial"/>
                <a:sym typeface="Arial"/>
              </a:defRPr>
            </a:pPr>
            <a:r>
              <a:rPr lang="fr-CA" sz="700" baseline="0" noProof="0" dirty="0">
                <a:solidFill>
                  <a:schemeClr val="accent1"/>
                </a:solidFill>
                <a:latin typeface="Arial"/>
                <a:sym typeface="Arial"/>
              </a:rPr>
              <a:t>Tour Richter </a:t>
            </a:r>
            <a:endParaRPr lang="fr-CA" sz="700" spc="80" baseline="0" noProof="0" dirty="0">
              <a:solidFill>
                <a:schemeClr val="accent1"/>
              </a:solidFill>
              <a:latin typeface="Arial"/>
              <a:cs typeface="Arial"/>
              <a:sym typeface="Garamond"/>
            </a:endParaRPr>
          </a:p>
          <a:p>
            <a:pPr defTabSz="914400">
              <a:lnSpc>
                <a:spcPct val="90000"/>
              </a:lnSpc>
              <a:defRPr sz="1100">
                <a:latin typeface="Arial"/>
                <a:ea typeface="Arial"/>
                <a:cs typeface="Arial"/>
                <a:sym typeface="Arial"/>
              </a:defRPr>
            </a:pPr>
            <a:r>
              <a:rPr lang="fr-CA" sz="700" baseline="0" noProof="0" dirty="0">
                <a:solidFill>
                  <a:schemeClr val="accent1"/>
                </a:solidFill>
                <a:latin typeface="Arial"/>
              </a:rPr>
              <a:t>Montréal QC H3Z 0G6</a:t>
            </a:r>
            <a:endParaRPr lang="fr-CA" sz="700" spc="80" baseline="0" noProof="0" dirty="0">
              <a:solidFill>
                <a:schemeClr val="accent1"/>
              </a:solidFill>
              <a:latin typeface="Arial"/>
              <a:cs typeface="Arial"/>
              <a:sym typeface="Garamond"/>
            </a:endParaRPr>
          </a:p>
          <a:p>
            <a:pPr defTabSz="914400">
              <a:lnSpc>
                <a:spcPct val="90000"/>
              </a:lnSpc>
              <a:defRPr sz="1100">
                <a:latin typeface="Arial"/>
                <a:ea typeface="Arial"/>
                <a:cs typeface="Arial"/>
                <a:sym typeface="Arial"/>
              </a:defRPr>
            </a:pPr>
            <a:r>
              <a:rPr lang="fr-CA" sz="700" baseline="0" noProof="0" dirty="0">
                <a:solidFill>
                  <a:schemeClr val="accent1"/>
                </a:solidFill>
                <a:latin typeface="Arial"/>
              </a:rPr>
              <a:t>T 514.934.3400</a:t>
            </a:r>
            <a:endParaRPr lang="fr-CA" sz="700" spc="80" baseline="0" noProof="0" dirty="0">
              <a:solidFill>
                <a:schemeClr val="accent1"/>
              </a:solidFill>
            </a:endParaRPr>
          </a:p>
        </p:txBody>
      </p:sp>
    </p:spTree>
    <p:extLst>
      <p:ext uri="{BB962C8B-B14F-4D97-AF65-F5344CB8AC3E}">
        <p14:creationId xmlns:p14="http://schemas.microsoft.com/office/powerpoint/2010/main" val="2993732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2_Title+Subtitle+2ColText">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1F7FD67D-8D9D-444C-85B6-DC7D55B5C575}"/>
              </a:ext>
            </a:extLst>
          </p:cNvPr>
          <p:cNvGrpSpPr/>
          <p:nvPr userDrawn="1"/>
        </p:nvGrpSpPr>
        <p:grpSpPr>
          <a:xfrm>
            <a:off x="6969650" y="-685767"/>
            <a:ext cx="6012730" cy="8323208"/>
            <a:chOff x="6969650" y="-685767"/>
            <a:chExt cx="6012730" cy="8323208"/>
          </a:xfrm>
        </p:grpSpPr>
        <p:pic>
          <p:nvPicPr>
            <p:cNvPr id="11" name="Picture 10" descr="Shape, circle&#10;&#10;Description automatically generated">
              <a:extLst>
                <a:ext uri="{FF2B5EF4-FFF2-40B4-BE49-F238E27FC236}">
                  <a16:creationId xmlns:a16="http://schemas.microsoft.com/office/drawing/2014/main" id="{A30DAB3D-A001-4151-89C6-5ABADA14E2BA}"/>
                </a:ext>
              </a:extLst>
            </p:cNvPr>
            <p:cNvPicPr>
              <a:picLocks noChangeAspect="1"/>
            </p:cNvPicPr>
            <p:nvPr userDrawn="1"/>
          </p:nvPicPr>
          <p:blipFill>
            <a:blip r:embed="rId2" cstate="hqprint">
              <a:alphaModFix amt="50000"/>
              <a:extLst>
                <a:ext uri="{28A0092B-C50C-407E-A947-70E740481C1C}">
                  <a14:useLocalDpi xmlns:a14="http://schemas.microsoft.com/office/drawing/2010/main" val="0"/>
                </a:ext>
              </a:extLst>
            </a:blip>
            <a:srcRect l="196" t="18612" r="9164"/>
            <a:stretch>
              <a:fillRect/>
            </a:stretch>
          </p:blipFill>
          <p:spPr>
            <a:xfrm rot="1190656">
              <a:off x="6969650" y="-685767"/>
              <a:ext cx="6012730" cy="3604843"/>
            </a:xfrm>
            <a:custGeom>
              <a:avLst/>
              <a:gdLst>
                <a:gd name="connsiteX0" fmla="*/ 0 w 6012730"/>
                <a:gd name="connsiteY0" fmla="*/ 1700256 h 3604843"/>
                <a:gd name="connsiteX1" fmla="*/ 4711219 w 6012730"/>
                <a:gd name="connsiteY1" fmla="*/ 0 h 3604843"/>
                <a:gd name="connsiteX2" fmla="*/ 4716232 w 6012730"/>
                <a:gd name="connsiteY2" fmla="*/ 12392 h 3604843"/>
                <a:gd name="connsiteX3" fmla="*/ 6012730 w 6012730"/>
                <a:gd name="connsiteY3" fmla="*/ 3604843 h 3604843"/>
                <a:gd name="connsiteX4" fmla="*/ 687356 w 6012730"/>
                <a:gd name="connsiteY4" fmla="*/ 3604843 h 3604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730" h="3604843">
                  <a:moveTo>
                    <a:pt x="0" y="1700256"/>
                  </a:moveTo>
                  <a:lnTo>
                    <a:pt x="4711219" y="0"/>
                  </a:lnTo>
                  <a:lnTo>
                    <a:pt x="4716232" y="12392"/>
                  </a:lnTo>
                  <a:lnTo>
                    <a:pt x="6012730" y="3604843"/>
                  </a:lnTo>
                  <a:lnTo>
                    <a:pt x="687356" y="3604843"/>
                  </a:lnTo>
                  <a:close/>
                </a:path>
              </a:pathLst>
            </a:custGeom>
          </p:spPr>
        </p:pic>
        <p:pic>
          <p:nvPicPr>
            <p:cNvPr id="12" name="Picture 11" descr="Shape, rectangle, square&#10;&#10;Description automatically generated">
              <a:extLst>
                <a:ext uri="{FF2B5EF4-FFF2-40B4-BE49-F238E27FC236}">
                  <a16:creationId xmlns:a16="http://schemas.microsoft.com/office/drawing/2014/main" id="{36CE45E0-9D97-42B2-9858-5270D35D65F7}"/>
                </a:ext>
              </a:extLst>
            </p:cNvPr>
            <p:cNvPicPr>
              <a:picLocks noChangeAspect="1"/>
            </p:cNvPicPr>
            <p:nvPr userDrawn="1"/>
          </p:nvPicPr>
          <p:blipFill>
            <a:blip r:embed="rId3">
              <a:alphaModFix amt="35000"/>
              <a:extLst>
                <a:ext uri="{28A0092B-C50C-407E-A947-70E740481C1C}">
                  <a14:useLocalDpi xmlns:a14="http://schemas.microsoft.com/office/drawing/2010/main" val="0"/>
                </a:ext>
              </a:extLst>
            </a:blip>
            <a:srcRect b="50999"/>
            <a:stretch>
              <a:fillRect/>
            </a:stretch>
          </p:blipFill>
          <p:spPr>
            <a:xfrm rot="18720067">
              <a:off x="8333813" y="3579284"/>
              <a:ext cx="3698808" cy="4417505"/>
            </a:xfrm>
            <a:custGeom>
              <a:avLst/>
              <a:gdLst>
                <a:gd name="connsiteX0" fmla="*/ 3698808 w 3698808"/>
                <a:gd name="connsiteY0" fmla="*/ 0 h 4417505"/>
                <a:gd name="connsiteX1" fmla="*/ 3698808 w 3698808"/>
                <a:gd name="connsiteY1" fmla="*/ 3246608 h 4417505"/>
                <a:gd name="connsiteX2" fmla="*/ 2398447 w 3698808"/>
                <a:gd name="connsiteY2" fmla="*/ 4417505 h 4417505"/>
                <a:gd name="connsiteX3" fmla="*/ 0 w 3698808"/>
                <a:gd name="connsiteY3" fmla="*/ 1753865 h 4417505"/>
                <a:gd name="connsiteX4" fmla="*/ 1 w 3698808"/>
                <a:gd name="connsiteY4" fmla="*/ 0 h 4417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8808" h="4417505">
                  <a:moveTo>
                    <a:pt x="3698808" y="0"/>
                  </a:moveTo>
                  <a:lnTo>
                    <a:pt x="3698808" y="3246608"/>
                  </a:lnTo>
                  <a:lnTo>
                    <a:pt x="2398447" y="4417505"/>
                  </a:lnTo>
                  <a:lnTo>
                    <a:pt x="0" y="1753865"/>
                  </a:lnTo>
                  <a:lnTo>
                    <a:pt x="1" y="0"/>
                  </a:lnTo>
                  <a:close/>
                </a:path>
              </a:pathLst>
            </a:custGeom>
          </p:spPr>
        </p:pic>
      </p:grpSp>
      <p:sp>
        <p:nvSpPr>
          <p:cNvPr id="2" name="Title 1">
            <a:extLst>
              <a:ext uri="{FF2B5EF4-FFF2-40B4-BE49-F238E27FC236}">
                <a16:creationId xmlns:a16="http://schemas.microsoft.com/office/drawing/2014/main" id="{E2A92690-6FCB-4795-9D69-11FE273388D1}"/>
              </a:ext>
            </a:extLst>
          </p:cNvPr>
          <p:cNvSpPr>
            <a:spLocks noGrp="1"/>
          </p:cNvSpPr>
          <p:nvPr>
            <p:ph type="title"/>
          </p:nvPr>
        </p:nvSpPr>
        <p:spPr>
          <a:xfrm>
            <a:off x="196512" y="544027"/>
            <a:ext cx="5785188" cy="1539875"/>
          </a:xfrm>
        </p:spPr>
        <p:txBody>
          <a:bodyPr>
            <a:noAutofit/>
          </a:bodyPr>
          <a:lstStyle>
            <a:lvl1pPr>
              <a:lnSpc>
                <a:spcPct val="80000"/>
              </a:lnSpc>
              <a:defRPr baseline="0">
                <a:latin typeface="Garamond" panose="02020404030301010803" pitchFamily="18" charset="0"/>
                <a:cs typeface="Arial" panose="020B0604020202020204" pitchFamily="34" charset="0"/>
              </a:defRPr>
            </a:lvl1pPr>
          </a:lstStyle>
          <a:p>
            <a:endParaRPr lang="en-CA" noProof="0" dirty="0"/>
          </a:p>
        </p:txBody>
      </p:sp>
      <p:sp>
        <p:nvSpPr>
          <p:cNvPr id="3" name="Content Placeholder 2">
            <a:extLst>
              <a:ext uri="{FF2B5EF4-FFF2-40B4-BE49-F238E27FC236}">
                <a16:creationId xmlns:a16="http://schemas.microsoft.com/office/drawing/2014/main" id="{3300A558-8890-457B-978B-57811A935927}"/>
              </a:ext>
            </a:extLst>
          </p:cNvPr>
          <p:cNvSpPr>
            <a:spLocks noGrp="1"/>
          </p:cNvSpPr>
          <p:nvPr>
            <p:ph sz="half" idx="1"/>
          </p:nvPr>
        </p:nvSpPr>
        <p:spPr>
          <a:xfrm>
            <a:off x="206451" y="2029151"/>
            <a:ext cx="5773156" cy="664353"/>
          </a:xfrm>
        </p:spPr>
        <p:txBody>
          <a:bodyPr>
            <a:noAutofit/>
          </a:bodyPr>
          <a:lstStyle>
            <a:lvl1pPr>
              <a:defRPr sz="1800" cap="none" baseline="0">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baseline="0">
                <a:latin typeface="Arial" panose="020B0604020202020204" pitchFamily="34" charset="0"/>
                <a:cs typeface="Arial" panose="020B0604020202020204" pitchFamily="34" charset="0"/>
              </a:defRPr>
            </a:lvl4pPr>
            <a:lvl5pPr>
              <a:defRPr baseline="0">
                <a:latin typeface="Arial" panose="020B0604020202020204" pitchFamily="34" charset="0"/>
                <a:cs typeface="Arial" panose="020B0604020202020204" pitchFamily="34" charset="0"/>
              </a:defRPr>
            </a:lvl5pPr>
          </a:lstStyle>
          <a:p>
            <a:pPr lvl="0"/>
            <a:endParaRPr lang="en-CA" noProof="0" dirty="0"/>
          </a:p>
        </p:txBody>
      </p:sp>
      <p:sp>
        <p:nvSpPr>
          <p:cNvPr id="4" name="Content Placeholder 3">
            <a:extLst>
              <a:ext uri="{FF2B5EF4-FFF2-40B4-BE49-F238E27FC236}">
                <a16:creationId xmlns:a16="http://schemas.microsoft.com/office/drawing/2014/main" id="{CCAF1CD0-9E69-4599-BFAA-5850634C37E8}"/>
              </a:ext>
            </a:extLst>
          </p:cNvPr>
          <p:cNvSpPr>
            <a:spLocks noGrp="1"/>
          </p:cNvSpPr>
          <p:nvPr>
            <p:ph sz="half" idx="2"/>
          </p:nvPr>
        </p:nvSpPr>
        <p:spPr>
          <a:xfrm>
            <a:off x="212550" y="3122458"/>
            <a:ext cx="5767057" cy="3049741"/>
          </a:xfrm>
        </p:spPr>
        <p:txBody>
          <a:bodyPr>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endParaRPr lang="en-CA" noProof="0" dirty="0"/>
          </a:p>
        </p:txBody>
      </p:sp>
      <p:sp>
        <p:nvSpPr>
          <p:cNvPr id="6" name="Footer Placeholder 5">
            <a:extLst>
              <a:ext uri="{FF2B5EF4-FFF2-40B4-BE49-F238E27FC236}">
                <a16:creationId xmlns:a16="http://schemas.microsoft.com/office/drawing/2014/main" id="{9474A20D-8FE6-4499-AEE7-1F18E581B687}"/>
              </a:ext>
            </a:extLst>
          </p:cNvPr>
          <p:cNvSpPr>
            <a:spLocks noGrp="1"/>
          </p:cNvSpPr>
          <p:nvPr>
            <p:ph type="ftr" sz="quarter" idx="11"/>
          </p:nvPr>
        </p:nvSpPr>
        <p:spPr/>
        <p:txBody>
          <a:bodyPr/>
          <a:lstStyle/>
          <a:p>
            <a:endParaRPr lang="en-CA" noProof="0" dirty="0"/>
          </a:p>
        </p:txBody>
      </p:sp>
      <p:sp>
        <p:nvSpPr>
          <p:cNvPr id="7" name="Slide Number Placeholder 6">
            <a:extLst>
              <a:ext uri="{FF2B5EF4-FFF2-40B4-BE49-F238E27FC236}">
                <a16:creationId xmlns:a16="http://schemas.microsoft.com/office/drawing/2014/main" id="{DB1A7147-B1EF-4CFA-8491-5251A84A23E4}"/>
              </a:ext>
            </a:extLst>
          </p:cNvPr>
          <p:cNvSpPr>
            <a:spLocks noGrp="1"/>
          </p:cNvSpPr>
          <p:nvPr>
            <p:ph type="sldNum" sz="quarter" idx="12"/>
          </p:nvPr>
        </p:nvSpPr>
        <p:spPr/>
        <p:txBody>
          <a:bodyPr/>
          <a:lstStyle/>
          <a:p>
            <a:fld id="{D6F4737C-4BD2-4375-B602-5A5A0BCE5193}" type="slidenum">
              <a:rPr lang="en-CA" noProof="0" smtClean="0"/>
              <a:t>‹N°›</a:t>
            </a:fld>
            <a:endParaRPr lang="en-CA" noProof="0" dirty="0"/>
          </a:p>
        </p:txBody>
      </p:sp>
      <p:pic>
        <p:nvPicPr>
          <p:cNvPr id="8" name="Picture 7">
            <a:extLst>
              <a:ext uri="{FF2B5EF4-FFF2-40B4-BE49-F238E27FC236}">
                <a16:creationId xmlns:a16="http://schemas.microsoft.com/office/drawing/2014/main" id="{6850BD15-0C74-4D38-BCB3-FE4A5604C34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15433" y="6424804"/>
            <a:ext cx="1164531" cy="212546"/>
          </a:xfrm>
          <a:prstGeom prst="rect">
            <a:avLst/>
          </a:prstGeom>
        </p:spPr>
      </p:pic>
      <p:sp>
        <p:nvSpPr>
          <p:cNvPr id="9" name="Content Placeholder 3">
            <a:extLst>
              <a:ext uri="{FF2B5EF4-FFF2-40B4-BE49-F238E27FC236}">
                <a16:creationId xmlns:a16="http://schemas.microsoft.com/office/drawing/2014/main" id="{11939E93-3FB2-43F5-AF9B-ED7A82512A1E}"/>
              </a:ext>
            </a:extLst>
          </p:cNvPr>
          <p:cNvSpPr>
            <a:spLocks noGrp="1"/>
          </p:cNvSpPr>
          <p:nvPr>
            <p:ph sz="half" idx="13"/>
          </p:nvPr>
        </p:nvSpPr>
        <p:spPr>
          <a:xfrm>
            <a:off x="6078909" y="3122458"/>
            <a:ext cx="5767057" cy="3049741"/>
          </a:xfrm>
        </p:spPr>
        <p:txBody>
          <a:bodyPr>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endParaRPr lang="en-CA" noProof="0" dirty="0"/>
          </a:p>
        </p:txBody>
      </p:sp>
    </p:spTree>
    <p:extLst>
      <p:ext uri="{BB962C8B-B14F-4D97-AF65-F5344CB8AC3E}">
        <p14:creationId xmlns:p14="http://schemas.microsoft.com/office/powerpoint/2010/main" val="16522561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liveBar+Image+Title+Subtitle+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92690-6FCB-4795-9D69-11FE273388D1}"/>
              </a:ext>
            </a:extLst>
          </p:cNvPr>
          <p:cNvSpPr>
            <a:spLocks noGrp="1"/>
          </p:cNvSpPr>
          <p:nvPr>
            <p:ph type="title"/>
          </p:nvPr>
        </p:nvSpPr>
        <p:spPr>
          <a:xfrm>
            <a:off x="6076618" y="884214"/>
            <a:ext cx="5785188" cy="1539875"/>
          </a:xfrm>
        </p:spPr>
        <p:txBody>
          <a:bodyPr>
            <a:noAutofit/>
          </a:bodyPr>
          <a:lstStyle>
            <a:lvl1pPr>
              <a:lnSpc>
                <a:spcPct val="80000"/>
              </a:lnSpc>
              <a:defRPr baseline="0">
                <a:latin typeface="Garamond" panose="02020404030301010803" pitchFamily="18" charset="0"/>
                <a:cs typeface="Arial" panose="020B0604020202020204" pitchFamily="34" charset="0"/>
              </a:defRPr>
            </a:lvl1pPr>
          </a:lstStyle>
          <a:p>
            <a:endParaRPr lang="en-CA" noProof="0" dirty="0"/>
          </a:p>
        </p:txBody>
      </p:sp>
      <p:sp>
        <p:nvSpPr>
          <p:cNvPr id="3" name="Content Placeholder 2">
            <a:extLst>
              <a:ext uri="{FF2B5EF4-FFF2-40B4-BE49-F238E27FC236}">
                <a16:creationId xmlns:a16="http://schemas.microsoft.com/office/drawing/2014/main" id="{3300A558-8890-457B-978B-57811A935927}"/>
              </a:ext>
            </a:extLst>
          </p:cNvPr>
          <p:cNvSpPr>
            <a:spLocks noGrp="1"/>
          </p:cNvSpPr>
          <p:nvPr>
            <p:ph sz="half" idx="1"/>
          </p:nvPr>
        </p:nvSpPr>
        <p:spPr>
          <a:xfrm>
            <a:off x="6086557" y="2409094"/>
            <a:ext cx="5773156" cy="664353"/>
          </a:xfrm>
        </p:spPr>
        <p:txBody>
          <a:bodyPr>
            <a:noAutofit/>
          </a:bodyPr>
          <a:lstStyle>
            <a:lvl1pPr>
              <a:defRPr sz="1800" cap="all" baseline="0">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baseline="0">
                <a:latin typeface="Arial" panose="020B0604020202020204" pitchFamily="34" charset="0"/>
                <a:cs typeface="Arial" panose="020B0604020202020204" pitchFamily="34" charset="0"/>
              </a:defRPr>
            </a:lvl4pPr>
            <a:lvl5pPr>
              <a:defRPr baseline="0">
                <a:latin typeface="Arial" panose="020B0604020202020204" pitchFamily="34" charset="0"/>
                <a:cs typeface="Arial" panose="020B0604020202020204" pitchFamily="34" charset="0"/>
              </a:defRPr>
            </a:lvl5pPr>
          </a:lstStyle>
          <a:p>
            <a:pPr lvl="0"/>
            <a:endParaRPr lang="en-CA" noProof="0" dirty="0"/>
          </a:p>
        </p:txBody>
      </p:sp>
      <p:sp>
        <p:nvSpPr>
          <p:cNvPr id="4" name="Content Placeholder 3">
            <a:extLst>
              <a:ext uri="{FF2B5EF4-FFF2-40B4-BE49-F238E27FC236}">
                <a16:creationId xmlns:a16="http://schemas.microsoft.com/office/drawing/2014/main" id="{CCAF1CD0-9E69-4599-BFAA-5850634C37E8}"/>
              </a:ext>
            </a:extLst>
          </p:cNvPr>
          <p:cNvSpPr>
            <a:spLocks noGrp="1"/>
          </p:cNvSpPr>
          <p:nvPr>
            <p:ph sz="half" idx="2"/>
          </p:nvPr>
        </p:nvSpPr>
        <p:spPr>
          <a:xfrm>
            <a:off x="6076618" y="3607904"/>
            <a:ext cx="5767057" cy="2704119"/>
          </a:xfrm>
        </p:spPr>
        <p:txBody>
          <a:bodyPr>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endParaRPr lang="en-CA" noProof="0" dirty="0"/>
          </a:p>
        </p:txBody>
      </p:sp>
      <p:sp>
        <p:nvSpPr>
          <p:cNvPr id="6" name="Footer Placeholder 5">
            <a:extLst>
              <a:ext uri="{FF2B5EF4-FFF2-40B4-BE49-F238E27FC236}">
                <a16:creationId xmlns:a16="http://schemas.microsoft.com/office/drawing/2014/main" id="{9474A20D-8FE6-4499-AEE7-1F18E581B687}"/>
              </a:ext>
            </a:extLst>
          </p:cNvPr>
          <p:cNvSpPr>
            <a:spLocks noGrp="1"/>
          </p:cNvSpPr>
          <p:nvPr>
            <p:ph type="ftr" sz="quarter" idx="11"/>
          </p:nvPr>
        </p:nvSpPr>
        <p:spPr>
          <a:xfrm>
            <a:off x="6076618" y="6380414"/>
            <a:ext cx="4286582" cy="365125"/>
          </a:xfrm>
        </p:spPr>
        <p:txBody>
          <a:bodyPr/>
          <a:lstStyle/>
          <a:p>
            <a:endParaRPr lang="en-CA" noProof="0" dirty="0"/>
          </a:p>
        </p:txBody>
      </p:sp>
      <p:sp>
        <p:nvSpPr>
          <p:cNvPr id="7" name="Slide Number Placeholder 6">
            <a:extLst>
              <a:ext uri="{FF2B5EF4-FFF2-40B4-BE49-F238E27FC236}">
                <a16:creationId xmlns:a16="http://schemas.microsoft.com/office/drawing/2014/main" id="{DB1A7147-B1EF-4CFA-8491-5251A84A23E4}"/>
              </a:ext>
            </a:extLst>
          </p:cNvPr>
          <p:cNvSpPr>
            <a:spLocks noGrp="1"/>
          </p:cNvSpPr>
          <p:nvPr>
            <p:ph type="sldNum" sz="quarter" idx="12"/>
          </p:nvPr>
        </p:nvSpPr>
        <p:spPr/>
        <p:txBody>
          <a:bodyPr/>
          <a:lstStyle/>
          <a:p>
            <a:fld id="{D6F4737C-4BD2-4375-B602-5A5A0BCE5193}" type="slidenum">
              <a:rPr lang="en-CA" noProof="0" smtClean="0"/>
              <a:t>‹N°›</a:t>
            </a:fld>
            <a:endParaRPr lang="en-CA" noProof="0" dirty="0"/>
          </a:p>
        </p:txBody>
      </p:sp>
      <p:sp>
        <p:nvSpPr>
          <p:cNvPr id="9" name="Picture Placeholder 8">
            <a:extLst>
              <a:ext uri="{FF2B5EF4-FFF2-40B4-BE49-F238E27FC236}">
                <a16:creationId xmlns:a16="http://schemas.microsoft.com/office/drawing/2014/main" id="{525A742F-57ED-461D-A9F8-FFB5A33A6A5E}"/>
              </a:ext>
            </a:extLst>
          </p:cNvPr>
          <p:cNvSpPr>
            <a:spLocks noGrp="1"/>
          </p:cNvSpPr>
          <p:nvPr>
            <p:ph type="pic" sz="quarter" idx="13"/>
          </p:nvPr>
        </p:nvSpPr>
        <p:spPr>
          <a:xfrm>
            <a:off x="647701" y="0"/>
            <a:ext cx="5333999" cy="6858000"/>
          </a:xfrm>
          <a:solidFill>
            <a:schemeClr val="accent4"/>
          </a:solidFill>
        </p:spPr>
        <p:txBody>
          <a:bodyPr anchor="ctr" anchorCtr="0">
            <a:normAutofit/>
          </a:bodyPr>
          <a:lstStyle>
            <a:lvl1pPr algn="ctr">
              <a:defRPr sz="2000" cap="all" baseline="0"/>
            </a:lvl1pPr>
          </a:lstStyle>
          <a:p>
            <a:endParaRPr lang="en-CA" noProof="0" dirty="0"/>
          </a:p>
        </p:txBody>
      </p:sp>
      <p:sp>
        <p:nvSpPr>
          <p:cNvPr id="5" name="Rectangle 4">
            <a:extLst>
              <a:ext uri="{FF2B5EF4-FFF2-40B4-BE49-F238E27FC236}">
                <a16:creationId xmlns:a16="http://schemas.microsoft.com/office/drawing/2014/main" id="{1C677E2C-63B5-4F7B-8D86-7D564CA5FF0F}"/>
              </a:ext>
            </a:extLst>
          </p:cNvPr>
          <p:cNvSpPr/>
          <p:nvPr userDrawn="1"/>
        </p:nvSpPr>
        <p:spPr>
          <a:xfrm>
            <a:off x="0" y="0"/>
            <a:ext cx="6477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9850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Subtitle+Text+Image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677E2C-63B5-4F7B-8D86-7D564CA5FF0F}"/>
              </a:ext>
            </a:extLst>
          </p:cNvPr>
          <p:cNvSpPr/>
          <p:nvPr userDrawn="1"/>
        </p:nvSpPr>
        <p:spPr>
          <a:xfrm>
            <a:off x="0" y="0"/>
            <a:ext cx="12192000" cy="34671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CA" noProof="0"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E2A92690-6FCB-4795-9D69-11FE273388D1}"/>
              </a:ext>
            </a:extLst>
          </p:cNvPr>
          <p:cNvSpPr>
            <a:spLocks noGrp="1"/>
          </p:cNvSpPr>
          <p:nvPr>
            <p:ph type="title"/>
          </p:nvPr>
        </p:nvSpPr>
        <p:spPr>
          <a:xfrm>
            <a:off x="205200" y="535298"/>
            <a:ext cx="5760373" cy="1539875"/>
          </a:xfrm>
        </p:spPr>
        <p:txBody>
          <a:bodyPr>
            <a:noAutofit/>
          </a:bodyPr>
          <a:lstStyle>
            <a:lvl1pPr>
              <a:lnSpc>
                <a:spcPct val="80000"/>
              </a:lnSpc>
              <a:defRPr baseline="0">
                <a:solidFill>
                  <a:schemeClr val="bg1"/>
                </a:solidFill>
                <a:latin typeface="Garamond" panose="02020404030301010803" pitchFamily="18" charset="0"/>
                <a:cs typeface="Arial" panose="020B0604020202020204" pitchFamily="34" charset="0"/>
              </a:defRPr>
            </a:lvl1pPr>
          </a:lstStyle>
          <a:p>
            <a:endParaRPr lang="en-CA" noProof="0" dirty="0"/>
          </a:p>
        </p:txBody>
      </p:sp>
      <p:sp>
        <p:nvSpPr>
          <p:cNvPr id="3" name="Content Placeholder 2">
            <a:extLst>
              <a:ext uri="{FF2B5EF4-FFF2-40B4-BE49-F238E27FC236}">
                <a16:creationId xmlns:a16="http://schemas.microsoft.com/office/drawing/2014/main" id="{3300A558-8890-457B-978B-57811A935927}"/>
              </a:ext>
            </a:extLst>
          </p:cNvPr>
          <p:cNvSpPr>
            <a:spLocks noGrp="1"/>
          </p:cNvSpPr>
          <p:nvPr>
            <p:ph sz="half" idx="1"/>
          </p:nvPr>
        </p:nvSpPr>
        <p:spPr>
          <a:xfrm>
            <a:off x="215139" y="2036114"/>
            <a:ext cx="5748393" cy="959749"/>
          </a:xfrm>
        </p:spPr>
        <p:txBody>
          <a:bodyPr>
            <a:noAutofit/>
          </a:bodyPr>
          <a:lstStyle>
            <a:lvl1pPr>
              <a:defRPr sz="1800" cap="all" baseline="0">
                <a:solidFill>
                  <a:schemeClr val="bg1"/>
                </a:solidFill>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baseline="0">
                <a:latin typeface="Arial" panose="020B0604020202020204" pitchFamily="34" charset="0"/>
                <a:cs typeface="Arial" panose="020B0604020202020204" pitchFamily="34" charset="0"/>
              </a:defRPr>
            </a:lvl4pPr>
            <a:lvl5pPr>
              <a:defRPr baseline="0">
                <a:latin typeface="Arial" panose="020B0604020202020204" pitchFamily="34" charset="0"/>
                <a:cs typeface="Arial" panose="020B0604020202020204" pitchFamily="34" charset="0"/>
              </a:defRPr>
            </a:lvl5pPr>
          </a:lstStyle>
          <a:p>
            <a:pPr lvl="0"/>
            <a:endParaRPr lang="en-CA" noProof="0" dirty="0"/>
          </a:p>
        </p:txBody>
      </p:sp>
      <p:sp>
        <p:nvSpPr>
          <p:cNvPr id="4" name="Content Placeholder 3">
            <a:extLst>
              <a:ext uri="{FF2B5EF4-FFF2-40B4-BE49-F238E27FC236}">
                <a16:creationId xmlns:a16="http://schemas.microsoft.com/office/drawing/2014/main" id="{CCAF1CD0-9E69-4599-BFAA-5850634C37E8}"/>
              </a:ext>
            </a:extLst>
          </p:cNvPr>
          <p:cNvSpPr>
            <a:spLocks noGrp="1"/>
          </p:cNvSpPr>
          <p:nvPr>
            <p:ph sz="half" idx="2"/>
          </p:nvPr>
        </p:nvSpPr>
        <p:spPr>
          <a:xfrm>
            <a:off x="198516" y="3851656"/>
            <a:ext cx="5767057" cy="2331398"/>
          </a:xfrm>
        </p:spPr>
        <p:txBody>
          <a:bodyPr>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endParaRPr lang="en-CA" noProof="0" dirty="0"/>
          </a:p>
        </p:txBody>
      </p:sp>
      <p:sp>
        <p:nvSpPr>
          <p:cNvPr id="6" name="Footer Placeholder 5">
            <a:extLst>
              <a:ext uri="{FF2B5EF4-FFF2-40B4-BE49-F238E27FC236}">
                <a16:creationId xmlns:a16="http://schemas.microsoft.com/office/drawing/2014/main" id="{9474A20D-8FE6-4499-AEE7-1F18E581B687}"/>
              </a:ext>
            </a:extLst>
          </p:cNvPr>
          <p:cNvSpPr>
            <a:spLocks noGrp="1"/>
          </p:cNvSpPr>
          <p:nvPr>
            <p:ph type="ftr" sz="quarter" idx="11"/>
          </p:nvPr>
        </p:nvSpPr>
        <p:spPr>
          <a:xfrm>
            <a:off x="1790700" y="6380414"/>
            <a:ext cx="8572500" cy="365125"/>
          </a:xfrm>
        </p:spPr>
        <p:txBody>
          <a:bodyPr/>
          <a:lstStyle/>
          <a:p>
            <a:endParaRPr lang="en-CA" noProof="0" dirty="0"/>
          </a:p>
        </p:txBody>
      </p:sp>
      <p:sp>
        <p:nvSpPr>
          <p:cNvPr id="7" name="Slide Number Placeholder 6">
            <a:extLst>
              <a:ext uri="{FF2B5EF4-FFF2-40B4-BE49-F238E27FC236}">
                <a16:creationId xmlns:a16="http://schemas.microsoft.com/office/drawing/2014/main" id="{DB1A7147-B1EF-4CFA-8491-5251A84A23E4}"/>
              </a:ext>
            </a:extLst>
          </p:cNvPr>
          <p:cNvSpPr>
            <a:spLocks noGrp="1"/>
          </p:cNvSpPr>
          <p:nvPr>
            <p:ph type="sldNum" sz="quarter" idx="12"/>
          </p:nvPr>
        </p:nvSpPr>
        <p:spPr/>
        <p:txBody>
          <a:bodyPr/>
          <a:lstStyle/>
          <a:p>
            <a:fld id="{D6F4737C-4BD2-4375-B602-5A5A0BCE5193}" type="slidenum">
              <a:rPr lang="en-CA" noProof="0" smtClean="0"/>
              <a:t>‹N°›</a:t>
            </a:fld>
            <a:endParaRPr lang="en-CA" noProof="0" dirty="0"/>
          </a:p>
        </p:txBody>
      </p:sp>
      <p:sp>
        <p:nvSpPr>
          <p:cNvPr id="9" name="Picture Placeholder 8">
            <a:extLst>
              <a:ext uri="{FF2B5EF4-FFF2-40B4-BE49-F238E27FC236}">
                <a16:creationId xmlns:a16="http://schemas.microsoft.com/office/drawing/2014/main" id="{525A742F-57ED-461D-A9F8-FFB5A33A6A5E}"/>
              </a:ext>
            </a:extLst>
          </p:cNvPr>
          <p:cNvSpPr>
            <a:spLocks noGrp="1"/>
          </p:cNvSpPr>
          <p:nvPr>
            <p:ph type="pic" sz="quarter" idx="13"/>
          </p:nvPr>
        </p:nvSpPr>
        <p:spPr>
          <a:xfrm>
            <a:off x="6172201" y="609606"/>
            <a:ext cx="5233736" cy="5573446"/>
          </a:xfrm>
          <a:solidFill>
            <a:schemeClr val="accent4"/>
          </a:solidFill>
        </p:spPr>
        <p:txBody>
          <a:bodyPr anchor="ctr" anchorCtr="0">
            <a:normAutofit/>
          </a:bodyPr>
          <a:lstStyle>
            <a:lvl1pPr algn="ctr">
              <a:defRPr sz="2000" cap="all" baseline="0"/>
            </a:lvl1pPr>
          </a:lstStyle>
          <a:p>
            <a:endParaRPr lang="en-CA" noProof="0" dirty="0"/>
          </a:p>
        </p:txBody>
      </p:sp>
      <p:cxnSp>
        <p:nvCxnSpPr>
          <p:cNvPr id="10" name="Straight Connector 9">
            <a:extLst>
              <a:ext uri="{FF2B5EF4-FFF2-40B4-BE49-F238E27FC236}">
                <a16:creationId xmlns:a16="http://schemas.microsoft.com/office/drawing/2014/main" id="{9F3572F9-59BA-4052-9A5E-102B7C1182EB}"/>
              </a:ext>
            </a:extLst>
          </p:cNvPr>
          <p:cNvCxnSpPr>
            <a:cxnSpLocks/>
          </p:cNvCxnSpPr>
          <p:nvPr userDrawn="1"/>
        </p:nvCxnSpPr>
        <p:spPr>
          <a:xfrm>
            <a:off x="294098" y="3708847"/>
            <a:ext cx="204545"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17FF53BF-6A95-45B5-BF00-77D24EB4467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15433" y="6424804"/>
            <a:ext cx="1164531" cy="212546"/>
          </a:xfrm>
          <a:prstGeom prst="rect">
            <a:avLst/>
          </a:prstGeom>
        </p:spPr>
      </p:pic>
    </p:spTree>
    <p:extLst>
      <p:ext uri="{BB962C8B-B14F-4D97-AF65-F5344CB8AC3E}">
        <p14:creationId xmlns:p14="http://schemas.microsoft.com/office/powerpoint/2010/main" val="11828547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Subtitle+OliveBox+Image+Tex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677E2C-63B5-4F7B-8D86-7D564CA5FF0F}"/>
              </a:ext>
            </a:extLst>
          </p:cNvPr>
          <p:cNvSpPr/>
          <p:nvPr userDrawn="1"/>
        </p:nvSpPr>
        <p:spPr>
          <a:xfrm>
            <a:off x="0" y="0"/>
            <a:ext cx="4724400" cy="34671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noProof="0"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E2A92690-6FCB-4795-9D69-11FE273388D1}"/>
              </a:ext>
            </a:extLst>
          </p:cNvPr>
          <p:cNvSpPr>
            <a:spLocks noGrp="1"/>
          </p:cNvSpPr>
          <p:nvPr>
            <p:ph type="title"/>
          </p:nvPr>
        </p:nvSpPr>
        <p:spPr>
          <a:xfrm>
            <a:off x="205201" y="535298"/>
            <a:ext cx="4290600" cy="1539875"/>
          </a:xfrm>
        </p:spPr>
        <p:txBody>
          <a:bodyPr>
            <a:noAutofit/>
          </a:bodyPr>
          <a:lstStyle>
            <a:lvl1pPr>
              <a:lnSpc>
                <a:spcPct val="80000"/>
              </a:lnSpc>
              <a:defRPr baseline="0">
                <a:solidFill>
                  <a:schemeClr val="bg1"/>
                </a:solidFill>
                <a:latin typeface="Garamond" panose="02020404030301010803" pitchFamily="18" charset="0"/>
                <a:cs typeface="Arial" panose="020B0604020202020204" pitchFamily="34" charset="0"/>
              </a:defRPr>
            </a:lvl1pPr>
          </a:lstStyle>
          <a:p>
            <a:endParaRPr lang="en-CA" noProof="0" dirty="0"/>
          </a:p>
        </p:txBody>
      </p:sp>
      <p:sp>
        <p:nvSpPr>
          <p:cNvPr id="3" name="Content Placeholder 2">
            <a:extLst>
              <a:ext uri="{FF2B5EF4-FFF2-40B4-BE49-F238E27FC236}">
                <a16:creationId xmlns:a16="http://schemas.microsoft.com/office/drawing/2014/main" id="{3300A558-8890-457B-978B-57811A935927}"/>
              </a:ext>
            </a:extLst>
          </p:cNvPr>
          <p:cNvSpPr>
            <a:spLocks noGrp="1"/>
          </p:cNvSpPr>
          <p:nvPr>
            <p:ph sz="half" idx="1"/>
          </p:nvPr>
        </p:nvSpPr>
        <p:spPr>
          <a:xfrm>
            <a:off x="215139" y="2036114"/>
            <a:ext cx="4281677" cy="959749"/>
          </a:xfrm>
        </p:spPr>
        <p:txBody>
          <a:bodyPr>
            <a:noAutofit/>
          </a:bodyPr>
          <a:lstStyle>
            <a:lvl1pPr>
              <a:defRPr sz="1800" cap="all" baseline="0">
                <a:solidFill>
                  <a:schemeClr val="bg1"/>
                </a:solidFill>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baseline="0">
                <a:latin typeface="Arial" panose="020B0604020202020204" pitchFamily="34" charset="0"/>
                <a:cs typeface="Arial" panose="020B0604020202020204" pitchFamily="34" charset="0"/>
              </a:defRPr>
            </a:lvl4pPr>
            <a:lvl5pPr>
              <a:defRPr baseline="0">
                <a:latin typeface="Arial" panose="020B0604020202020204" pitchFamily="34" charset="0"/>
                <a:cs typeface="Arial" panose="020B0604020202020204" pitchFamily="34" charset="0"/>
              </a:defRPr>
            </a:lvl5pPr>
          </a:lstStyle>
          <a:p>
            <a:pPr lvl="0"/>
            <a:endParaRPr lang="en-CA" noProof="0" dirty="0"/>
          </a:p>
        </p:txBody>
      </p:sp>
      <p:sp>
        <p:nvSpPr>
          <p:cNvPr id="4" name="Content Placeholder 3">
            <a:extLst>
              <a:ext uri="{FF2B5EF4-FFF2-40B4-BE49-F238E27FC236}">
                <a16:creationId xmlns:a16="http://schemas.microsoft.com/office/drawing/2014/main" id="{CCAF1CD0-9E69-4599-BFAA-5850634C37E8}"/>
              </a:ext>
            </a:extLst>
          </p:cNvPr>
          <p:cNvSpPr>
            <a:spLocks noGrp="1"/>
          </p:cNvSpPr>
          <p:nvPr>
            <p:ph sz="half" idx="2"/>
          </p:nvPr>
        </p:nvSpPr>
        <p:spPr>
          <a:xfrm>
            <a:off x="4638171" y="3851655"/>
            <a:ext cx="7210929" cy="2428825"/>
          </a:xfrm>
        </p:spPr>
        <p:txBody>
          <a:bodyPr>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endParaRPr lang="en-CA" noProof="0" dirty="0"/>
          </a:p>
        </p:txBody>
      </p:sp>
      <p:sp>
        <p:nvSpPr>
          <p:cNvPr id="6" name="Footer Placeholder 5">
            <a:extLst>
              <a:ext uri="{FF2B5EF4-FFF2-40B4-BE49-F238E27FC236}">
                <a16:creationId xmlns:a16="http://schemas.microsoft.com/office/drawing/2014/main" id="{9474A20D-8FE6-4499-AEE7-1F18E581B687}"/>
              </a:ext>
            </a:extLst>
          </p:cNvPr>
          <p:cNvSpPr>
            <a:spLocks noGrp="1"/>
          </p:cNvSpPr>
          <p:nvPr>
            <p:ph type="ftr" sz="quarter" idx="11"/>
          </p:nvPr>
        </p:nvSpPr>
        <p:spPr>
          <a:xfrm>
            <a:off x="1790700" y="6380414"/>
            <a:ext cx="8572500" cy="365125"/>
          </a:xfrm>
        </p:spPr>
        <p:txBody>
          <a:bodyPr/>
          <a:lstStyle/>
          <a:p>
            <a:endParaRPr lang="en-CA" noProof="0" dirty="0"/>
          </a:p>
        </p:txBody>
      </p:sp>
      <p:sp>
        <p:nvSpPr>
          <p:cNvPr id="7" name="Slide Number Placeholder 6">
            <a:extLst>
              <a:ext uri="{FF2B5EF4-FFF2-40B4-BE49-F238E27FC236}">
                <a16:creationId xmlns:a16="http://schemas.microsoft.com/office/drawing/2014/main" id="{DB1A7147-B1EF-4CFA-8491-5251A84A23E4}"/>
              </a:ext>
            </a:extLst>
          </p:cNvPr>
          <p:cNvSpPr>
            <a:spLocks noGrp="1"/>
          </p:cNvSpPr>
          <p:nvPr>
            <p:ph type="sldNum" sz="quarter" idx="12"/>
          </p:nvPr>
        </p:nvSpPr>
        <p:spPr/>
        <p:txBody>
          <a:bodyPr/>
          <a:lstStyle/>
          <a:p>
            <a:fld id="{D6F4737C-4BD2-4375-B602-5A5A0BCE5193}" type="slidenum">
              <a:rPr lang="en-CA" noProof="0" smtClean="0"/>
              <a:t>‹N°›</a:t>
            </a:fld>
            <a:endParaRPr lang="en-CA" noProof="0" dirty="0"/>
          </a:p>
        </p:txBody>
      </p:sp>
      <p:sp>
        <p:nvSpPr>
          <p:cNvPr id="9" name="Picture Placeholder 8">
            <a:extLst>
              <a:ext uri="{FF2B5EF4-FFF2-40B4-BE49-F238E27FC236}">
                <a16:creationId xmlns:a16="http://schemas.microsoft.com/office/drawing/2014/main" id="{525A742F-57ED-461D-A9F8-FFB5A33A6A5E}"/>
              </a:ext>
            </a:extLst>
          </p:cNvPr>
          <p:cNvSpPr>
            <a:spLocks noGrp="1"/>
          </p:cNvSpPr>
          <p:nvPr>
            <p:ph type="pic" sz="quarter" idx="13"/>
          </p:nvPr>
        </p:nvSpPr>
        <p:spPr>
          <a:xfrm>
            <a:off x="4724400" y="0"/>
            <a:ext cx="7467599" cy="3467100"/>
          </a:xfrm>
          <a:solidFill>
            <a:schemeClr val="accent4"/>
          </a:solidFill>
        </p:spPr>
        <p:txBody>
          <a:bodyPr anchor="ctr" anchorCtr="0">
            <a:normAutofit/>
          </a:bodyPr>
          <a:lstStyle>
            <a:lvl1pPr algn="ctr">
              <a:defRPr sz="2000" cap="all" baseline="0"/>
            </a:lvl1pPr>
          </a:lstStyle>
          <a:p>
            <a:endParaRPr lang="en-CA" noProof="0" dirty="0"/>
          </a:p>
        </p:txBody>
      </p:sp>
      <p:cxnSp>
        <p:nvCxnSpPr>
          <p:cNvPr id="10" name="Straight Connector 9">
            <a:extLst>
              <a:ext uri="{FF2B5EF4-FFF2-40B4-BE49-F238E27FC236}">
                <a16:creationId xmlns:a16="http://schemas.microsoft.com/office/drawing/2014/main" id="{9F3572F9-59BA-4052-9A5E-102B7C1182EB}"/>
              </a:ext>
            </a:extLst>
          </p:cNvPr>
          <p:cNvCxnSpPr>
            <a:cxnSpLocks/>
          </p:cNvCxnSpPr>
          <p:nvPr userDrawn="1"/>
        </p:nvCxnSpPr>
        <p:spPr>
          <a:xfrm>
            <a:off x="4733753" y="3708847"/>
            <a:ext cx="204545"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17FF53BF-6A95-45B5-BF00-77D24EB4467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15433" y="6424804"/>
            <a:ext cx="1164531" cy="212546"/>
          </a:xfrm>
          <a:prstGeom prst="rect">
            <a:avLst/>
          </a:prstGeom>
        </p:spPr>
      </p:pic>
    </p:spTree>
    <p:extLst>
      <p:ext uri="{BB962C8B-B14F-4D97-AF65-F5344CB8AC3E}">
        <p14:creationId xmlns:p14="http://schemas.microsoft.com/office/powerpoint/2010/main" val="20522305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_Subtitle+OliveTextBlock+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92690-6FCB-4795-9D69-11FE273388D1}"/>
              </a:ext>
            </a:extLst>
          </p:cNvPr>
          <p:cNvSpPr>
            <a:spLocks noGrp="1"/>
          </p:cNvSpPr>
          <p:nvPr>
            <p:ph type="title"/>
          </p:nvPr>
        </p:nvSpPr>
        <p:spPr>
          <a:xfrm>
            <a:off x="206189" y="2111432"/>
            <a:ext cx="4290600" cy="1539875"/>
          </a:xfrm>
        </p:spPr>
        <p:txBody>
          <a:bodyPr>
            <a:noAutofit/>
          </a:bodyPr>
          <a:lstStyle>
            <a:lvl1pPr>
              <a:lnSpc>
                <a:spcPct val="80000"/>
              </a:lnSpc>
              <a:defRPr baseline="0">
                <a:solidFill>
                  <a:schemeClr val="accent1"/>
                </a:solidFill>
                <a:latin typeface="Garamond" panose="02020404030301010803" pitchFamily="18" charset="0"/>
                <a:cs typeface="Arial" panose="020B0604020202020204" pitchFamily="34" charset="0"/>
              </a:defRPr>
            </a:lvl1pPr>
          </a:lstStyle>
          <a:p>
            <a:endParaRPr lang="en-CA" noProof="0" dirty="0"/>
          </a:p>
        </p:txBody>
      </p:sp>
      <p:sp>
        <p:nvSpPr>
          <p:cNvPr id="3" name="Content Placeholder 2">
            <a:extLst>
              <a:ext uri="{FF2B5EF4-FFF2-40B4-BE49-F238E27FC236}">
                <a16:creationId xmlns:a16="http://schemas.microsoft.com/office/drawing/2014/main" id="{3300A558-8890-457B-978B-57811A935927}"/>
              </a:ext>
            </a:extLst>
          </p:cNvPr>
          <p:cNvSpPr>
            <a:spLocks noGrp="1"/>
          </p:cNvSpPr>
          <p:nvPr>
            <p:ph sz="half" idx="1"/>
          </p:nvPr>
        </p:nvSpPr>
        <p:spPr>
          <a:xfrm>
            <a:off x="216127" y="3624280"/>
            <a:ext cx="4281677" cy="959749"/>
          </a:xfrm>
        </p:spPr>
        <p:txBody>
          <a:bodyPr>
            <a:noAutofit/>
          </a:bodyPr>
          <a:lstStyle>
            <a:lvl1pPr>
              <a:defRPr sz="1800" cap="all" baseline="0">
                <a:solidFill>
                  <a:schemeClr val="accent1"/>
                </a:solidFill>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baseline="0">
                <a:latin typeface="Arial" panose="020B0604020202020204" pitchFamily="34" charset="0"/>
                <a:cs typeface="Arial" panose="020B0604020202020204" pitchFamily="34" charset="0"/>
              </a:defRPr>
            </a:lvl4pPr>
            <a:lvl5pPr>
              <a:defRPr baseline="0">
                <a:latin typeface="Arial" panose="020B0604020202020204" pitchFamily="34" charset="0"/>
                <a:cs typeface="Arial" panose="020B0604020202020204" pitchFamily="34" charset="0"/>
              </a:defRPr>
            </a:lvl5pPr>
          </a:lstStyle>
          <a:p>
            <a:pPr lvl="0"/>
            <a:endParaRPr lang="en-CA" noProof="0" dirty="0"/>
          </a:p>
        </p:txBody>
      </p:sp>
      <p:sp>
        <p:nvSpPr>
          <p:cNvPr id="6" name="Footer Placeholder 5">
            <a:extLst>
              <a:ext uri="{FF2B5EF4-FFF2-40B4-BE49-F238E27FC236}">
                <a16:creationId xmlns:a16="http://schemas.microsoft.com/office/drawing/2014/main" id="{9474A20D-8FE6-4499-AEE7-1F18E581B687}"/>
              </a:ext>
            </a:extLst>
          </p:cNvPr>
          <p:cNvSpPr>
            <a:spLocks noGrp="1"/>
          </p:cNvSpPr>
          <p:nvPr>
            <p:ph type="ftr" sz="quarter" idx="11"/>
          </p:nvPr>
        </p:nvSpPr>
        <p:spPr>
          <a:xfrm>
            <a:off x="1790700" y="6380414"/>
            <a:ext cx="8572500" cy="365125"/>
          </a:xfrm>
        </p:spPr>
        <p:txBody>
          <a:bodyPr/>
          <a:lstStyle/>
          <a:p>
            <a:endParaRPr lang="en-CA" noProof="0" dirty="0"/>
          </a:p>
        </p:txBody>
      </p:sp>
      <p:sp>
        <p:nvSpPr>
          <p:cNvPr id="7" name="Slide Number Placeholder 6">
            <a:extLst>
              <a:ext uri="{FF2B5EF4-FFF2-40B4-BE49-F238E27FC236}">
                <a16:creationId xmlns:a16="http://schemas.microsoft.com/office/drawing/2014/main" id="{DB1A7147-B1EF-4CFA-8491-5251A84A23E4}"/>
              </a:ext>
            </a:extLst>
          </p:cNvPr>
          <p:cNvSpPr>
            <a:spLocks noGrp="1"/>
          </p:cNvSpPr>
          <p:nvPr>
            <p:ph type="sldNum" sz="quarter" idx="12"/>
          </p:nvPr>
        </p:nvSpPr>
        <p:spPr/>
        <p:txBody>
          <a:bodyPr/>
          <a:lstStyle/>
          <a:p>
            <a:fld id="{D6F4737C-4BD2-4375-B602-5A5A0BCE5193}" type="slidenum">
              <a:rPr lang="en-CA" noProof="0" smtClean="0"/>
              <a:t>‹N°›</a:t>
            </a:fld>
            <a:endParaRPr lang="en-CA" noProof="0" dirty="0"/>
          </a:p>
        </p:txBody>
      </p:sp>
      <p:sp>
        <p:nvSpPr>
          <p:cNvPr id="9" name="Picture Placeholder 8">
            <a:extLst>
              <a:ext uri="{FF2B5EF4-FFF2-40B4-BE49-F238E27FC236}">
                <a16:creationId xmlns:a16="http://schemas.microsoft.com/office/drawing/2014/main" id="{525A742F-57ED-461D-A9F8-FFB5A33A6A5E}"/>
              </a:ext>
            </a:extLst>
          </p:cNvPr>
          <p:cNvSpPr>
            <a:spLocks noGrp="1"/>
          </p:cNvSpPr>
          <p:nvPr>
            <p:ph type="pic" sz="quarter" idx="13"/>
          </p:nvPr>
        </p:nvSpPr>
        <p:spPr>
          <a:xfrm>
            <a:off x="5263853" y="1648325"/>
            <a:ext cx="6210300" cy="3874169"/>
          </a:xfrm>
          <a:solidFill>
            <a:schemeClr val="accent4"/>
          </a:solidFill>
        </p:spPr>
        <p:txBody>
          <a:bodyPr anchor="ctr" anchorCtr="0">
            <a:normAutofit/>
          </a:bodyPr>
          <a:lstStyle>
            <a:lvl1pPr algn="ctr">
              <a:defRPr sz="2000" cap="all" baseline="0"/>
            </a:lvl1pPr>
          </a:lstStyle>
          <a:p>
            <a:endParaRPr lang="en-CA" noProof="0" dirty="0"/>
          </a:p>
        </p:txBody>
      </p:sp>
      <p:pic>
        <p:nvPicPr>
          <p:cNvPr id="11" name="Picture 10">
            <a:extLst>
              <a:ext uri="{FF2B5EF4-FFF2-40B4-BE49-F238E27FC236}">
                <a16:creationId xmlns:a16="http://schemas.microsoft.com/office/drawing/2014/main" id="{17FF53BF-6A95-45B5-BF00-77D24EB4467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15433" y="6424804"/>
            <a:ext cx="1164531" cy="212546"/>
          </a:xfrm>
          <a:prstGeom prst="rect">
            <a:avLst/>
          </a:prstGeom>
        </p:spPr>
      </p:pic>
      <p:sp>
        <p:nvSpPr>
          <p:cNvPr id="5" name="Rectangle 4">
            <a:extLst>
              <a:ext uri="{FF2B5EF4-FFF2-40B4-BE49-F238E27FC236}">
                <a16:creationId xmlns:a16="http://schemas.microsoft.com/office/drawing/2014/main" id="{1C677E2C-63B5-4F7B-8D86-7D564CA5FF0F}"/>
              </a:ext>
            </a:extLst>
          </p:cNvPr>
          <p:cNvSpPr/>
          <p:nvPr userDrawn="1"/>
        </p:nvSpPr>
        <p:spPr>
          <a:xfrm>
            <a:off x="11477009" y="1648325"/>
            <a:ext cx="717491" cy="387416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noProof="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537700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peaker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C677E2C-63B5-4F7B-8D86-7D564CA5FF0F}"/>
              </a:ext>
            </a:extLst>
          </p:cNvPr>
          <p:cNvSpPr/>
          <p:nvPr userDrawn="1"/>
        </p:nvSpPr>
        <p:spPr>
          <a:xfrm>
            <a:off x="0" y="0"/>
            <a:ext cx="4724400" cy="68579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noProof="0"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E2A92690-6FCB-4795-9D69-11FE273388D1}"/>
              </a:ext>
            </a:extLst>
          </p:cNvPr>
          <p:cNvSpPr>
            <a:spLocks noGrp="1"/>
          </p:cNvSpPr>
          <p:nvPr>
            <p:ph type="title"/>
          </p:nvPr>
        </p:nvSpPr>
        <p:spPr>
          <a:xfrm>
            <a:off x="205201" y="1500440"/>
            <a:ext cx="4290600" cy="1958367"/>
          </a:xfrm>
        </p:spPr>
        <p:txBody>
          <a:bodyPr>
            <a:noAutofit/>
          </a:bodyPr>
          <a:lstStyle>
            <a:lvl1pPr algn="ctr">
              <a:lnSpc>
                <a:spcPct val="80000"/>
              </a:lnSpc>
              <a:defRPr baseline="0">
                <a:solidFill>
                  <a:schemeClr val="bg1"/>
                </a:solidFill>
                <a:latin typeface="Garamond" panose="02020404030301010803" pitchFamily="18" charset="0"/>
                <a:cs typeface="Arial" panose="020B0604020202020204" pitchFamily="34" charset="0"/>
              </a:defRPr>
            </a:lvl1pPr>
          </a:lstStyle>
          <a:p>
            <a:endParaRPr lang="en-CA" noProof="0" dirty="0"/>
          </a:p>
        </p:txBody>
      </p:sp>
      <p:sp>
        <p:nvSpPr>
          <p:cNvPr id="3" name="Content Placeholder 2">
            <a:extLst>
              <a:ext uri="{FF2B5EF4-FFF2-40B4-BE49-F238E27FC236}">
                <a16:creationId xmlns:a16="http://schemas.microsoft.com/office/drawing/2014/main" id="{3300A558-8890-457B-978B-57811A935927}"/>
              </a:ext>
            </a:extLst>
          </p:cNvPr>
          <p:cNvSpPr>
            <a:spLocks noGrp="1"/>
          </p:cNvSpPr>
          <p:nvPr>
            <p:ph sz="half" idx="1"/>
          </p:nvPr>
        </p:nvSpPr>
        <p:spPr>
          <a:xfrm>
            <a:off x="215139" y="3638378"/>
            <a:ext cx="4281677" cy="1645540"/>
          </a:xfrm>
        </p:spPr>
        <p:txBody>
          <a:bodyPr>
            <a:noAutofit/>
          </a:bodyPr>
          <a:lstStyle>
            <a:lvl1pPr algn="ctr">
              <a:defRPr sz="1400" cap="all" baseline="0">
                <a:solidFill>
                  <a:schemeClr val="bg1"/>
                </a:solidFill>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baseline="0">
                <a:latin typeface="Arial" panose="020B0604020202020204" pitchFamily="34" charset="0"/>
                <a:cs typeface="Arial" panose="020B0604020202020204" pitchFamily="34" charset="0"/>
              </a:defRPr>
            </a:lvl4pPr>
            <a:lvl5pPr>
              <a:defRPr baseline="0">
                <a:latin typeface="Arial" panose="020B0604020202020204" pitchFamily="34" charset="0"/>
                <a:cs typeface="Arial" panose="020B0604020202020204" pitchFamily="34" charset="0"/>
              </a:defRPr>
            </a:lvl5pPr>
          </a:lstStyle>
          <a:p>
            <a:pPr lvl="0"/>
            <a:endParaRPr lang="en-CA" noProof="0" dirty="0"/>
          </a:p>
        </p:txBody>
      </p:sp>
      <p:sp>
        <p:nvSpPr>
          <p:cNvPr id="4" name="Content Placeholder 3">
            <a:extLst>
              <a:ext uri="{FF2B5EF4-FFF2-40B4-BE49-F238E27FC236}">
                <a16:creationId xmlns:a16="http://schemas.microsoft.com/office/drawing/2014/main" id="{CCAF1CD0-9E69-4599-BFAA-5850634C37E8}"/>
              </a:ext>
            </a:extLst>
          </p:cNvPr>
          <p:cNvSpPr>
            <a:spLocks noGrp="1"/>
          </p:cNvSpPr>
          <p:nvPr>
            <p:ph sz="half" idx="2"/>
          </p:nvPr>
        </p:nvSpPr>
        <p:spPr>
          <a:xfrm>
            <a:off x="6916410" y="2333740"/>
            <a:ext cx="2711115" cy="1133359"/>
          </a:xfrm>
        </p:spPr>
        <p:txBody>
          <a:bodyPr>
            <a:noAutofit/>
          </a:bodyPr>
          <a:lstStyle>
            <a:lvl1pPr algn="ctr">
              <a:lnSpc>
                <a:spcPct val="80000"/>
              </a:lnSpc>
              <a:defRPr sz="2000" cap="all" baseline="0">
                <a:solidFill>
                  <a:schemeClr val="accent1"/>
                </a:solidFill>
                <a:latin typeface="Garamond" panose="02020404030301010803" pitchFamily="18" charset="0"/>
                <a:cs typeface="Arial" panose="020B0604020202020204" pitchFamily="34" charset="0"/>
              </a:defRPr>
            </a:lvl1pPr>
            <a:lvl2pPr marL="0" indent="0" algn="ctr">
              <a:lnSpc>
                <a:spcPct val="80000"/>
              </a:lnSpc>
              <a:buNone/>
              <a:defRPr sz="1400">
                <a:solidFill>
                  <a:schemeClr val="accent1"/>
                </a:solidFill>
                <a:latin typeface="Arial" panose="020B0604020202020204" pitchFamily="34" charset="0"/>
                <a:cs typeface="Arial" panose="020B0604020202020204" pitchFamily="34" charset="0"/>
              </a:defRPr>
            </a:lvl2pPr>
            <a:lvl3pPr marL="228600" indent="0">
              <a:buNone/>
              <a:defRPr>
                <a:solidFill>
                  <a:schemeClr val="accent1"/>
                </a:solidFill>
                <a:latin typeface="Arial" panose="020B0604020202020204" pitchFamily="34" charset="0"/>
                <a:cs typeface="Arial" panose="020B0604020202020204" pitchFamily="34" charset="0"/>
              </a:defRPr>
            </a:lvl3pPr>
            <a:lvl4pPr>
              <a:defRPr>
                <a:solidFill>
                  <a:schemeClr val="accent1"/>
                </a:solidFill>
                <a:latin typeface="Arial" panose="020B0604020202020204" pitchFamily="34" charset="0"/>
                <a:cs typeface="Arial" panose="020B0604020202020204" pitchFamily="34" charset="0"/>
              </a:defRPr>
            </a:lvl4pPr>
            <a:lvl5pPr>
              <a:defRPr>
                <a:solidFill>
                  <a:schemeClr val="accent1"/>
                </a:solidFill>
                <a:latin typeface="Arial" panose="020B0604020202020204" pitchFamily="34" charset="0"/>
                <a:cs typeface="Arial" panose="020B0604020202020204" pitchFamily="34" charset="0"/>
              </a:defRPr>
            </a:lvl5pPr>
          </a:lstStyle>
          <a:p>
            <a:pPr lvl="0"/>
            <a:endParaRPr lang="en-CA" noProof="0" dirty="0"/>
          </a:p>
        </p:txBody>
      </p:sp>
      <p:sp>
        <p:nvSpPr>
          <p:cNvPr id="6" name="Footer Placeholder 5">
            <a:extLst>
              <a:ext uri="{FF2B5EF4-FFF2-40B4-BE49-F238E27FC236}">
                <a16:creationId xmlns:a16="http://schemas.microsoft.com/office/drawing/2014/main" id="{9474A20D-8FE6-4499-AEE7-1F18E581B687}"/>
              </a:ext>
            </a:extLst>
          </p:cNvPr>
          <p:cNvSpPr>
            <a:spLocks noGrp="1"/>
          </p:cNvSpPr>
          <p:nvPr>
            <p:ph type="ftr" sz="quarter" idx="11"/>
          </p:nvPr>
        </p:nvSpPr>
        <p:spPr>
          <a:xfrm>
            <a:off x="5041232" y="6422023"/>
            <a:ext cx="5321968" cy="323516"/>
          </a:xfrm>
        </p:spPr>
        <p:txBody>
          <a:bodyPr/>
          <a:lstStyle>
            <a:lvl1pPr>
              <a:defRPr>
                <a:solidFill>
                  <a:schemeClr val="accent1"/>
                </a:solidFill>
              </a:defRPr>
            </a:lvl1pPr>
          </a:lstStyle>
          <a:p>
            <a:endParaRPr lang="en-CA" noProof="0" dirty="0"/>
          </a:p>
        </p:txBody>
      </p:sp>
      <p:sp>
        <p:nvSpPr>
          <p:cNvPr id="7" name="Slide Number Placeholder 6">
            <a:extLst>
              <a:ext uri="{FF2B5EF4-FFF2-40B4-BE49-F238E27FC236}">
                <a16:creationId xmlns:a16="http://schemas.microsoft.com/office/drawing/2014/main" id="{DB1A7147-B1EF-4CFA-8491-5251A84A23E4}"/>
              </a:ext>
            </a:extLst>
          </p:cNvPr>
          <p:cNvSpPr>
            <a:spLocks noGrp="1"/>
          </p:cNvSpPr>
          <p:nvPr>
            <p:ph type="sldNum" sz="quarter" idx="12"/>
          </p:nvPr>
        </p:nvSpPr>
        <p:spPr>
          <a:xfrm>
            <a:off x="10591800" y="6422023"/>
            <a:ext cx="1353556" cy="323516"/>
          </a:xfrm>
        </p:spPr>
        <p:txBody>
          <a:bodyPr/>
          <a:lstStyle>
            <a:lvl1pPr>
              <a:defRPr>
                <a:solidFill>
                  <a:schemeClr val="accent6"/>
                </a:solidFill>
              </a:defRPr>
            </a:lvl1pPr>
          </a:lstStyle>
          <a:p>
            <a:fld id="{D6F4737C-4BD2-4375-B602-5A5A0BCE5193}" type="slidenum">
              <a:rPr lang="en-CA" noProof="0" smtClean="0"/>
              <a:pPr/>
              <a:t>‹N°›</a:t>
            </a:fld>
            <a:endParaRPr lang="en-CA" noProof="0" dirty="0"/>
          </a:p>
        </p:txBody>
      </p:sp>
      <p:pic>
        <p:nvPicPr>
          <p:cNvPr id="9" name="Picture 8">
            <a:extLst>
              <a:ext uri="{FF2B5EF4-FFF2-40B4-BE49-F238E27FC236}">
                <a16:creationId xmlns:a16="http://schemas.microsoft.com/office/drawing/2014/main" id="{3C2BD79B-9961-48CF-BE54-0079584F3E86}"/>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11317" y="6422023"/>
            <a:ext cx="1158794" cy="211500"/>
          </a:xfrm>
          <a:prstGeom prst="rect">
            <a:avLst/>
          </a:prstGeom>
        </p:spPr>
      </p:pic>
      <p:sp>
        <p:nvSpPr>
          <p:cNvPr id="10" name="Picture Placeholder 7">
            <a:extLst>
              <a:ext uri="{FF2B5EF4-FFF2-40B4-BE49-F238E27FC236}">
                <a16:creationId xmlns:a16="http://schemas.microsoft.com/office/drawing/2014/main" id="{5E8B0399-9CC4-4EF2-A211-A98D52801078}"/>
              </a:ext>
            </a:extLst>
          </p:cNvPr>
          <p:cNvSpPr>
            <a:spLocks noGrp="1"/>
          </p:cNvSpPr>
          <p:nvPr>
            <p:ph type="pic" sz="quarter" idx="15"/>
          </p:nvPr>
        </p:nvSpPr>
        <p:spPr>
          <a:xfrm>
            <a:off x="7389571" y="477252"/>
            <a:ext cx="1764792" cy="1760621"/>
          </a:xfrm>
          <a:prstGeom prst="ellipse">
            <a:avLst/>
          </a:prstGeom>
          <a:solidFill>
            <a:schemeClr val="accent4"/>
          </a:solidFill>
        </p:spPr>
        <p:txBody>
          <a:bodyPr anchor="ctr" anchorCtr="0">
            <a:normAutofit/>
          </a:bodyPr>
          <a:lstStyle>
            <a:lvl1pPr marL="0" indent="0" algn="ctr">
              <a:buNone/>
              <a:defRPr sz="2000"/>
            </a:lvl1pPr>
          </a:lstStyle>
          <a:p>
            <a:endParaRPr lang="en-CA" noProof="0" dirty="0"/>
          </a:p>
        </p:txBody>
      </p:sp>
      <p:sp>
        <p:nvSpPr>
          <p:cNvPr id="12" name="Picture Placeholder 7">
            <a:extLst>
              <a:ext uri="{FF2B5EF4-FFF2-40B4-BE49-F238E27FC236}">
                <a16:creationId xmlns:a16="http://schemas.microsoft.com/office/drawing/2014/main" id="{FE3A2365-304D-443E-8D22-E291B538DB93}"/>
              </a:ext>
            </a:extLst>
          </p:cNvPr>
          <p:cNvSpPr>
            <a:spLocks noGrp="1"/>
          </p:cNvSpPr>
          <p:nvPr>
            <p:ph type="pic" sz="quarter" idx="47"/>
          </p:nvPr>
        </p:nvSpPr>
        <p:spPr>
          <a:xfrm>
            <a:off x="5683279" y="3456231"/>
            <a:ext cx="1764792" cy="1760621"/>
          </a:xfrm>
          <a:prstGeom prst="ellipse">
            <a:avLst/>
          </a:prstGeom>
          <a:solidFill>
            <a:schemeClr val="accent4"/>
          </a:solidFill>
        </p:spPr>
        <p:txBody>
          <a:bodyPr anchor="ctr" anchorCtr="0">
            <a:normAutofit/>
          </a:bodyPr>
          <a:lstStyle>
            <a:lvl1pPr marL="0" indent="0" algn="ctr">
              <a:buNone/>
              <a:defRPr sz="2000"/>
            </a:lvl1pPr>
          </a:lstStyle>
          <a:p>
            <a:endParaRPr lang="en-CA" noProof="0" dirty="0"/>
          </a:p>
        </p:txBody>
      </p:sp>
      <p:sp>
        <p:nvSpPr>
          <p:cNvPr id="13" name="Picture Placeholder 7">
            <a:extLst>
              <a:ext uri="{FF2B5EF4-FFF2-40B4-BE49-F238E27FC236}">
                <a16:creationId xmlns:a16="http://schemas.microsoft.com/office/drawing/2014/main" id="{946CA69B-AE8B-49F9-9091-987EE55F724B}"/>
              </a:ext>
            </a:extLst>
          </p:cNvPr>
          <p:cNvSpPr>
            <a:spLocks noGrp="1"/>
          </p:cNvSpPr>
          <p:nvPr>
            <p:ph type="pic" sz="quarter" idx="49"/>
          </p:nvPr>
        </p:nvSpPr>
        <p:spPr>
          <a:xfrm>
            <a:off x="9114842" y="3444199"/>
            <a:ext cx="1764792" cy="1760621"/>
          </a:xfrm>
          <a:prstGeom prst="ellipse">
            <a:avLst/>
          </a:prstGeom>
          <a:solidFill>
            <a:schemeClr val="accent4"/>
          </a:solidFill>
        </p:spPr>
        <p:txBody>
          <a:bodyPr anchor="ctr" anchorCtr="0">
            <a:normAutofit/>
          </a:bodyPr>
          <a:lstStyle>
            <a:lvl1pPr marL="0" indent="0" algn="ctr">
              <a:buNone/>
              <a:defRPr sz="2000"/>
            </a:lvl1pPr>
          </a:lstStyle>
          <a:p>
            <a:endParaRPr lang="en-CA" noProof="0" dirty="0"/>
          </a:p>
        </p:txBody>
      </p:sp>
      <p:cxnSp>
        <p:nvCxnSpPr>
          <p:cNvPr id="14" name="Straight Connector 13">
            <a:extLst>
              <a:ext uri="{FF2B5EF4-FFF2-40B4-BE49-F238E27FC236}">
                <a16:creationId xmlns:a16="http://schemas.microsoft.com/office/drawing/2014/main" id="{DDDDF320-4033-4F6D-BE09-EE3178DAFD1E}"/>
              </a:ext>
            </a:extLst>
          </p:cNvPr>
          <p:cNvCxnSpPr/>
          <p:nvPr userDrawn="1"/>
        </p:nvCxnSpPr>
        <p:spPr>
          <a:xfrm>
            <a:off x="2266950" y="3513279"/>
            <a:ext cx="1905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Content Placeholder 3">
            <a:extLst>
              <a:ext uri="{FF2B5EF4-FFF2-40B4-BE49-F238E27FC236}">
                <a16:creationId xmlns:a16="http://schemas.microsoft.com/office/drawing/2014/main" id="{90603D58-3346-40DF-A816-93D09F1531A2}"/>
              </a:ext>
            </a:extLst>
          </p:cNvPr>
          <p:cNvSpPr>
            <a:spLocks noGrp="1"/>
          </p:cNvSpPr>
          <p:nvPr>
            <p:ph sz="half" idx="50"/>
          </p:nvPr>
        </p:nvSpPr>
        <p:spPr>
          <a:xfrm>
            <a:off x="5210118" y="5308651"/>
            <a:ext cx="2711115" cy="1101339"/>
          </a:xfrm>
        </p:spPr>
        <p:txBody>
          <a:bodyPr>
            <a:noAutofit/>
          </a:bodyPr>
          <a:lstStyle>
            <a:lvl1pPr algn="ctr">
              <a:lnSpc>
                <a:spcPct val="80000"/>
              </a:lnSpc>
              <a:defRPr sz="2000" cap="all" baseline="0">
                <a:solidFill>
                  <a:schemeClr val="accent1"/>
                </a:solidFill>
                <a:latin typeface="Garamond" panose="02020404030301010803" pitchFamily="18" charset="0"/>
                <a:cs typeface="Arial" panose="020B0604020202020204" pitchFamily="34" charset="0"/>
              </a:defRPr>
            </a:lvl1pPr>
            <a:lvl2pPr marL="0" indent="0" algn="ctr">
              <a:lnSpc>
                <a:spcPct val="80000"/>
              </a:lnSpc>
              <a:buNone/>
              <a:defRPr sz="1400">
                <a:solidFill>
                  <a:schemeClr val="accent1"/>
                </a:solidFill>
                <a:latin typeface="Arial" panose="020B0604020202020204" pitchFamily="34" charset="0"/>
                <a:cs typeface="Arial" panose="020B0604020202020204" pitchFamily="34" charset="0"/>
              </a:defRPr>
            </a:lvl2pPr>
            <a:lvl3pPr marL="228600" indent="0">
              <a:buNone/>
              <a:defRPr>
                <a:solidFill>
                  <a:schemeClr val="accent1"/>
                </a:solidFill>
                <a:latin typeface="Arial" panose="020B0604020202020204" pitchFamily="34" charset="0"/>
                <a:cs typeface="Arial" panose="020B0604020202020204" pitchFamily="34" charset="0"/>
              </a:defRPr>
            </a:lvl3pPr>
            <a:lvl4pPr>
              <a:defRPr>
                <a:solidFill>
                  <a:schemeClr val="accent1"/>
                </a:solidFill>
                <a:latin typeface="Arial" panose="020B0604020202020204" pitchFamily="34" charset="0"/>
                <a:cs typeface="Arial" panose="020B0604020202020204" pitchFamily="34" charset="0"/>
              </a:defRPr>
            </a:lvl4pPr>
            <a:lvl5pPr>
              <a:defRPr>
                <a:solidFill>
                  <a:schemeClr val="accent1"/>
                </a:solidFill>
                <a:latin typeface="Arial" panose="020B0604020202020204" pitchFamily="34" charset="0"/>
                <a:cs typeface="Arial" panose="020B0604020202020204" pitchFamily="34" charset="0"/>
              </a:defRPr>
            </a:lvl5pPr>
          </a:lstStyle>
          <a:p>
            <a:pPr lvl="0"/>
            <a:endParaRPr lang="en-CA" noProof="0" dirty="0"/>
          </a:p>
        </p:txBody>
      </p:sp>
      <p:sp>
        <p:nvSpPr>
          <p:cNvPr id="16" name="Content Placeholder 3">
            <a:extLst>
              <a:ext uri="{FF2B5EF4-FFF2-40B4-BE49-F238E27FC236}">
                <a16:creationId xmlns:a16="http://schemas.microsoft.com/office/drawing/2014/main" id="{17E6BCE3-8125-4267-8B90-4841BD40D7D4}"/>
              </a:ext>
            </a:extLst>
          </p:cNvPr>
          <p:cNvSpPr>
            <a:spLocks noGrp="1"/>
          </p:cNvSpPr>
          <p:nvPr>
            <p:ph sz="half" idx="51"/>
          </p:nvPr>
        </p:nvSpPr>
        <p:spPr>
          <a:xfrm>
            <a:off x="8641681" y="5308651"/>
            <a:ext cx="2711115" cy="1101339"/>
          </a:xfrm>
        </p:spPr>
        <p:txBody>
          <a:bodyPr>
            <a:noAutofit/>
          </a:bodyPr>
          <a:lstStyle>
            <a:lvl1pPr algn="ctr">
              <a:lnSpc>
                <a:spcPct val="80000"/>
              </a:lnSpc>
              <a:defRPr sz="2000" cap="all" baseline="0">
                <a:solidFill>
                  <a:schemeClr val="accent1"/>
                </a:solidFill>
                <a:latin typeface="Garamond" panose="02020404030301010803" pitchFamily="18" charset="0"/>
                <a:cs typeface="Arial" panose="020B0604020202020204" pitchFamily="34" charset="0"/>
              </a:defRPr>
            </a:lvl1pPr>
            <a:lvl2pPr marL="0" indent="0" algn="ctr">
              <a:lnSpc>
                <a:spcPct val="80000"/>
              </a:lnSpc>
              <a:buNone/>
              <a:defRPr sz="1400">
                <a:solidFill>
                  <a:schemeClr val="accent1"/>
                </a:solidFill>
                <a:latin typeface="Arial" panose="020B0604020202020204" pitchFamily="34" charset="0"/>
                <a:cs typeface="Arial" panose="020B0604020202020204" pitchFamily="34" charset="0"/>
              </a:defRPr>
            </a:lvl2pPr>
            <a:lvl3pPr marL="228600" indent="0">
              <a:buNone/>
              <a:defRPr>
                <a:solidFill>
                  <a:schemeClr val="accent1"/>
                </a:solidFill>
                <a:latin typeface="Arial" panose="020B0604020202020204" pitchFamily="34" charset="0"/>
                <a:cs typeface="Arial" panose="020B0604020202020204" pitchFamily="34" charset="0"/>
              </a:defRPr>
            </a:lvl3pPr>
            <a:lvl4pPr>
              <a:defRPr>
                <a:solidFill>
                  <a:schemeClr val="accent1"/>
                </a:solidFill>
                <a:latin typeface="Arial" panose="020B0604020202020204" pitchFamily="34" charset="0"/>
                <a:cs typeface="Arial" panose="020B0604020202020204" pitchFamily="34" charset="0"/>
              </a:defRPr>
            </a:lvl4pPr>
            <a:lvl5pPr>
              <a:defRPr>
                <a:solidFill>
                  <a:schemeClr val="accent1"/>
                </a:solidFill>
                <a:latin typeface="Arial" panose="020B0604020202020204" pitchFamily="34" charset="0"/>
                <a:cs typeface="Arial" panose="020B0604020202020204" pitchFamily="34" charset="0"/>
              </a:defRPr>
            </a:lvl5pPr>
          </a:lstStyle>
          <a:p>
            <a:pPr lvl="0"/>
            <a:endParaRPr lang="en-CA" noProof="0" dirty="0"/>
          </a:p>
        </p:txBody>
      </p:sp>
    </p:spTree>
    <p:extLst>
      <p:ext uri="{BB962C8B-B14F-4D97-AF65-F5344CB8AC3E}">
        <p14:creationId xmlns:p14="http://schemas.microsoft.com/office/powerpoint/2010/main" val="34863183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A0A8B6-2379-4F4C-A2FE-8B1149A509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83876" y="3138237"/>
            <a:ext cx="3186148" cy="581526"/>
          </a:xfrm>
          <a:prstGeom prst="rect">
            <a:avLst/>
          </a:prstGeom>
        </p:spPr>
      </p:pic>
      <p:sp>
        <p:nvSpPr>
          <p:cNvPr id="7" name="TextBox 6">
            <a:extLst>
              <a:ext uri="{FF2B5EF4-FFF2-40B4-BE49-F238E27FC236}">
                <a16:creationId xmlns:a16="http://schemas.microsoft.com/office/drawing/2014/main" id="{368385AC-9B41-4291-8335-A3353F696D52}"/>
              </a:ext>
            </a:extLst>
          </p:cNvPr>
          <p:cNvSpPr txBox="1"/>
          <p:nvPr userDrawn="1"/>
        </p:nvSpPr>
        <p:spPr>
          <a:xfrm>
            <a:off x="295366" y="3938702"/>
            <a:ext cx="11563168" cy="313932"/>
          </a:xfrm>
          <a:prstGeom prst="rect">
            <a:avLst/>
          </a:prstGeom>
          <a:noFill/>
        </p:spPr>
        <p:txBody>
          <a:bodyPr wrap="square" rtlCol="0">
            <a:spAutoFit/>
          </a:bodyPr>
          <a:lstStyle/>
          <a:p>
            <a:pPr algn="ctr" defTabSz="914400" rtl="0" eaLnBrk="1" latinLnBrk="0" hangingPunct="1">
              <a:lnSpc>
                <a:spcPct val="90000"/>
              </a:lnSpc>
              <a:spcBef>
                <a:spcPct val="0"/>
              </a:spcBef>
              <a:buNone/>
            </a:pPr>
            <a:r>
              <a:rPr lang="fr-CA" sz="1600" cap="all" baseline="0" dirty="0">
                <a:solidFill>
                  <a:schemeClr val="bg1"/>
                </a:solidFill>
                <a:latin typeface="Arial" panose="020B0604020202020204" pitchFamily="34" charset="0"/>
              </a:rPr>
              <a:t>MERCI</a:t>
            </a:r>
          </a:p>
        </p:txBody>
      </p:sp>
    </p:spTree>
    <p:extLst>
      <p:ext uri="{BB962C8B-B14F-4D97-AF65-F5344CB8AC3E}">
        <p14:creationId xmlns:p14="http://schemas.microsoft.com/office/powerpoint/2010/main" val="26840733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ck Cover EN">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46CEBBF-2AF6-4F33-B2C6-BEFA9A348813}"/>
              </a:ext>
            </a:extLst>
          </p:cNvPr>
          <p:cNvGrpSpPr/>
          <p:nvPr userDrawn="1"/>
        </p:nvGrpSpPr>
        <p:grpSpPr>
          <a:xfrm>
            <a:off x="-175147" y="-723056"/>
            <a:ext cx="12367147" cy="5979529"/>
            <a:chOff x="-175147" y="-721729"/>
            <a:chExt cx="12367147" cy="5979529"/>
          </a:xfrm>
        </p:grpSpPr>
        <p:sp>
          <p:nvSpPr>
            <p:cNvPr id="5" name="Rectangle 4">
              <a:extLst>
                <a:ext uri="{FF2B5EF4-FFF2-40B4-BE49-F238E27FC236}">
                  <a16:creationId xmlns:a16="http://schemas.microsoft.com/office/drawing/2014/main" id="{03175523-090F-4B50-ABA4-6FBD5845557D}"/>
                </a:ext>
              </a:extLst>
            </p:cNvPr>
            <p:cNvSpPr/>
            <p:nvPr userDrawn="1"/>
          </p:nvSpPr>
          <p:spPr>
            <a:xfrm rot="10800000" flipV="1">
              <a:off x="0" y="0"/>
              <a:ext cx="12192000" cy="5257800"/>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sz="2800" dirty="0">
                <a:latin typeface="Arial" panose="020B0604020202020204" pitchFamily="34" charset="0"/>
                <a:cs typeface="Arial" panose="020B0604020202020204" pitchFamily="34" charset="0"/>
              </a:endParaRPr>
            </a:p>
          </p:txBody>
        </p:sp>
        <p:pic>
          <p:nvPicPr>
            <p:cNvPr id="9" name="Picture 8" descr="A picture containing silhouette, dark&#10;&#10;Description automatically generated">
              <a:extLst>
                <a:ext uri="{FF2B5EF4-FFF2-40B4-BE49-F238E27FC236}">
                  <a16:creationId xmlns:a16="http://schemas.microsoft.com/office/drawing/2014/main" id="{902D79FA-5DA3-47B8-B32C-21D55BEA51B6}"/>
                </a:ext>
              </a:extLst>
            </p:cNvPr>
            <p:cNvPicPr>
              <a:picLocks noChangeAspect="1"/>
            </p:cNvPicPr>
            <p:nvPr userDrawn="1"/>
          </p:nvPicPr>
          <p:blipFill>
            <a:blip r:embed="rId2">
              <a:duotone>
                <a:schemeClr val="accent3">
                  <a:shade val="45000"/>
                  <a:satMod val="135000"/>
                </a:schemeClr>
                <a:prstClr val="white"/>
              </a:duotone>
              <a:alphaModFix amt="40000"/>
              <a:extLst>
                <a:ext uri="{BEBA8EAE-BF5A-486C-A8C5-ECC9F3942E4B}">
                  <a14:imgProps xmlns:a14="http://schemas.microsoft.com/office/drawing/2010/main">
                    <a14:imgLayer r:embed="rId3">
                      <a14:imgEffect>
                        <a14:brightnessContrast bright="-29000"/>
                      </a14:imgEffect>
                    </a14:imgLayer>
                  </a14:imgProps>
                </a:ext>
                <a:ext uri="{28A0092B-C50C-407E-A947-70E740481C1C}">
                  <a14:useLocalDpi xmlns:a14="http://schemas.microsoft.com/office/drawing/2010/main" val="0"/>
                </a:ext>
              </a:extLst>
            </a:blip>
            <a:srcRect l="81112" b="79746"/>
            <a:stretch>
              <a:fillRect/>
            </a:stretch>
          </p:blipFill>
          <p:spPr>
            <a:xfrm rot="6061457">
              <a:off x="1442651" y="-2339527"/>
              <a:ext cx="3933316" cy="7168911"/>
            </a:xfrm>
            <a:custGeom>
              <a:avLst/>
              <a:gdLst>
                <a:gd name="connsiteX0" fmla="*/ 1396648 w 3933316"/>
                <a:gd name="connsiteY0" fmla="*/ 7168911 h 7168911"/>
                <a:gd name="connsiteX1" fmla="*/ 0 w 3933316"/>
                <a:gd name="connsiteY1" fmla="*/ 0 h 7168911"/>
                <a:gd name="connsiteX2" fmla="*/ 3933316 w 3933316"/>
                <a:gd name="connsiteY2" fmla="*/ 0 h 7168911"/>
                <a:gd name="connsiteX3" fmla="*/ 3933316 w 3933316"/>
                <a:gd name="connsiteY3" fmla="*/ 6674717 h 7168911"/>
              </a:gdLst>
              <a:ahLst/>
              <a:cxnLst>
                <a:cxn ang="0">
                  <a:pos x="connsiteX0" y="connsiteY0"/>
                </a:cxn>
                <a:cxn ang="0">
                  <a:pos x="connsiteX1" y="connsiteY1"/>
                </a:cxn>
                <a:cxn ang="0">
                  <a:pos x="connsiteX2" y="connsiteY2"/>
                </a:cxn>
                <a:cxn ang="0">
                  <a:pos x="connsiteX3" y="connsiteY3"/>
                </a:cxn>
              </a:cxnLst>
              <a:rect l="l" t="t" r="r" b="b"/>
              <a:pathLst>
                <a:path w="3933316" h="7168911">
                  <a:moveTo>
                    <a:pt x="1396648" y="7168911"/>
                  </a:moveTo>
                  <a:lnTo>
                    <a:pt x="0" y="0"/>
                  </a:lnTo>
                  <a:lnTo>
                    <a:pt x="3933316" y="0"/>
                  </a:lnTo>
                  <a:lnTo>
                    <a:pt x="3933316" y="6674717"/>
                  </a:lnTo>
                  <a:close/>
                </a:path>
              </a:pathLst>
            </a:custGeom>
          </p:spPr>
        </p:pic>
        <p:pic>
          <p:nvPicPr>
            <p:cNvPr id="10" name="Picture 9" descr="A picture containing silhouette&#10;&#10;Description automatically generated">
              <a:extLst>
                <a:ext uri="{FF2B5EF4-FFF2-40B4-BE49-F238E27FC236}">
                  <a16:creationId xmlns:a16="http://schemas.microsoft.com/office/drawing/2014/main" id="{20D75042-99C2-4C8E-94CF-BB3F451835EE}"/>
                </a:ext>
              </a:extLst>
            </p:cNvPr>
            <p:cNvPicPr>
              <a:picLocks noChangeAspect="1"/>
            </p:cNvPicPr>
            <p:nvPr userDrawn="1"/>
          </p:nvPicPr>
          <p:blipFill>
            <a:blip r:embed="rId4">
              <a:biLevel thresh="50000"/>
              <a:alphaModFix amt="40000"/>
              <a:extLst>
                <a:ext uri="{28A0092B-C50C-407E-A947-70E740481C1C}">
                  <a14:useLocalDpi xmlns:a14="http://schemas.microsoft.com/office/drawing/2010/main" val="0"/>
                </a:ext>
              </a:extLst>
            </a:blip>
            <a:srcRect l="57511" t="46389" b="31187"/>
            <a:stretch>
              <a:fillRect/>
            </a:stretch>
          </p:blipFill>
          <p:spPr>
            <a:xfrm flipH="1">
              <a:off x="1511630" y="0"/>
              <a:ext cx="10680370" cy="5257800"/>
            </a:xfrm>
            <a:custGeom>
              <a:avLst/>
              <a:gdLst>
                <a:gd name="connsiteX0" fmla="*/ 10680370 w 10680370"/>
                <a:gd name="connsiteY0" fmla="*/ 0 h 5257800"/>
                <a:gd name="connsiteX1" fmla="*/ 0 w 10680370"/>
                <a:gd name="connsiteY1" fmla="*/ 0 h 5257800"/>
                <a:gd name="connsiteX2" fmla="*/ 0 w 10680370"/>
                <a:gd name="connsiteY2" fmla="*/ 5257800 h 5257800"/>
                <a:gd name="connsiteX3" fmla="*/ 10680370 w 10680370"/>
                <a:gd name="connsiteY3" fmla="*/ 5257800 h 5257800"/>
              </a:gdLst>
              <a:ahLst/>
              <a:cxnLst>
                <a:cxn ang="0">
                  <a:pos x="connsiteX0" y="connsiteY0"/>
                </a:cxn>
                <a:cxn ang="0">
                  <a:pos x="connsiteX1" y="connsiteY1"/>
                </a:cxn>
                <a:cxn ang="0">
                  <a:pos x="connsiteX2" y="connsiteY2"/>
                </a:cxn>
                <a:cxn ang="0">
                  <a:pos x="connsiteX3" y="connsiteY3"/>
                </a:cxn>
              </a:cxnLst>
              <a:rect l="l" t="t" r="r" b="b"/>
              <a:pathLst>
                <a:path w="10680370" h="5257800">
                  <a:moveTo>
                    <a:pt x="10680370" y="0"/>
                  </a:moveTo>
                  <a:lnTo>
                    <a:pt x="0" y="0"/>
                  </a:lnTo>
                  <a:lnTo>
                    <a:pt x="0" y="5257800"/>
                  </a:lnTo>
                  <a:lnTo>
                    <a:pt x="10680370" y="5257800"/>
                  </a:lnTo>
                  <a:close/>
                </a:path>
              </a:pathLst>
            </a:custGeom>
          </p:spPr>
        </p:pic>
      </p:grpSp>
      <p:pic>
        <p:nvPicPr>
          <p:cNvPr id="7" name="Picture 6">
            <a:extLst>
              <a:ext uri="{FF2B5EF4-FFF2-40B4-BE49-F238E27FC236}">
                <a16:creationId xmlns:a16="http://schemas.microsoft.com/office/drawing/2014/main" id="{B0BEC379-1806-4040-803A-C83C51666E2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483876" y="2105520"/>
            <a:ext cx="3186148" cy="581526"/>
          </a:xfrm>
          <a:prstGeom prst="rect">
            <a:avLst/>
          </a:prstGeom>
        </p:spPr>
      </p:pic>
      <p:cxnSp>
        <p:nvCxnSpPr>
          <p:cNvPr id="13" name="Straight Connector 12">
            <a:extLst>
              <a:ext uri="{FF2B5EF4-FFF2-40B4-BE49-F238E27FC236}">
                <a16:creationId xmlns:a16="http://schemas.microsoft.com/office/drawing/2014/main" id="{894483E3-4455-4C4B-AF6D-F240F36F2F01}"/>
              </a:ext>
            </a:extLst>
          </p:cNvPr>
          <p:cNvCxnSpPr>
            <a:cxnSpLocks/>
          </p:cNvCxnSpPr>
          <p:nvPr userDrawn="1"/>
        </p:nvCxnSpPr>
        <p:spPr>
          <a:xfrm>
            <a:off x="324031" y="5529909"/>
            <a:ext cx="204545"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14" name="Title 1">
            <a:extLst>
              <a:ext uri="{FF2B5EF4-FFF2-40B4-BE49-F238E27FC236}">
                <a16:creationId xmlns:a16="http://schemas.microsoft.com/office/drawing/2014/main" id="{B06C0AA0-303E-4B8C-A9AC-6D9FC37D645C}"/>
              </a:ext>
            </a:extLst>
          </p:cNvPr>
          <p:cNvSpPr txBox="1">
            <a:spLocks/>
          </p:cNvSpPr>
          <p:nvPr userDrawn="1"/>
        </p:nvSpPr>
        <p:spPr>
          <a:xfrm>
            <a:off x="210692" y="5541941"/>
            <a:ext cx="2529684" cy="1136176"/>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2500" kern="1200" cap="all" spc="100" baseline="0">
                <a:solidFill>
                  <a:schemeClr val="accent1"/>
                </a:solidFill>
                <a:latin typeface="Garamond" panose="02020404030301010803" pitchFamily="18" charset="0"/>
                <a:ea typeface="+mj-ea"/>
                <a:cs typeface="+mj-cs"/>
              </a:defRPr>
            </a:lvl1pPr>
          </a:lstStyle>
          <a:p>
            <a:r>
              <a:rPr lang="fr-CA" sz="2400" dirty="0"/>
              <a:t>POUR NOUS JOINDRE</a:t>
            </a:r>
          </a:p>
        </p:txBody>
      </p:sp>
      <p:sp>
        <p:nvSpPr>
          <p:cNvPr id="18" name="Shape 13">
            <a:extLst>
              <a:ext uri="{FF2B5EF4-FFF2-40B4-BE49-F238E27FC236}">
                <a16:creationId xmlns:a16="http://schemas.microsoft.com/office/drawing/2014/main" id="{1942C55E-7D36-407C-8BE8-48044FEA8BAD}"/>
              </a:ext>
            </a:extLst>
          </p:cNvPr>
          <p:cNvSpPr/>
          <p:nvPr/>
        </p:nvSpPr>
        <p:spPr>
          <a:xfrm>
            <a:off x="10657676" y="6431887"/>
            <a:ext cx="1325773" cy="286228"/>
          </a:xfrm>
          <a:prstGeom prst="rect">
            <a:avLst/>
          </a:prstGeom>
          <a:noFill/>
          <a:ln w="12700" cap="flat">
            <a:noFill/>
            <a:miter lim="400000"/>
          </a:ln>
          <a:effectLst/>
          <a:extLst>
            <a:ext uri="{C572A759-6A51-4108-AA02-DFA0A04FC94B}">
              <ma14:wrappingTextBoxFlag xmlns:ma14="http://schemas.microsoft.com/office/mac/drawingml/2011/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
            </a:ext>
          </a:extLst>
        </p:spPr>
        <p:txBody>
          <a:bodyPr wrap="square" lIns="45718" tIns="45718" rIns="45718" bIns="45718" numCol="1" anchor="t">
            <a:spAutoFit/>
          </a:bodyPr>
          <a:lstStyle/>
          <a:p>
            <a:pPr defTabSz="914400">
              <a:lnSpc>
                <a:spcPct val="90000"/>
              </a:lnSpc>
              <a:defRPr sz="1100">
                <a:latin typeface="Arial"/>
                <a:ea typeface="Arial"/>
                <a:cs typeface="Arial"/>
                <a:sym typeface="Arial"/>
              </a:defRPr>
            </a:pPr>
            <a:r>
              <a:rPr lang="fr-CA" sz="1400" baseline="0" dirty="0">
                <a:solidFill>
                  <a:schemeClr val="accent6"/>
                </a:solidFill>
                <a:latin typeface="Arial"/>
              </a:rPr>
              <a:t>RICHTER.CA</a:t>
            </a:r>
            <a:endParaRPr lang="fr-CA" sz="1400" spc="50" baseline="0" dirty="0">
              <a:solidFill>
                <a:schemeClr val="accent6"/>
              </a:solidFill>
            </a:endParaRPr>
          </a:p>
        </p:txBody>
      </p:sp>
      <p:grpSp>
        <p:nvGrpSpPr>
          <p:cNvPr id="25" name="Group 24">
            <a:extLst>
              <a:ext uri="{FF2B5EF4-FFF2-40B4-BE49-F238E27FC236}">
                <a16:creationId xmlns:a16="http://schemas.microsoft.com/office/drawing/2014/main" id="{2501BBE6-BB7D-4000-BD8F-7F27056D481E}"/>
              </a:ext>
            </a:extLst>
          </p:cNvPr>
          <p:cNvGrpSpPr/>
          <p:nvPr userDrawn="1"/>
        </p:nvGrpSpPr>
        <p:grpSpPr>
          <a:xfrm>
            <a:off x="9117932" y="6431887"/>
            <a:ext cx="1323945" cy="203274"/>
            <a:chOff x="9117932" y="6404228"/>
            <a:chExt cx="1504091" cy="230933"/>
          </a:xfrm>
        </p:grpSpPr>
        <p:sp>
          <p:nvSpPr>
            <p:cNvPr id="20" name="Shape 1646">
              <a:extLst>
                <a:ext uri="{FF2B5EF4-FFF2-40B4-BE49-F238E27FC236}">
                  <a16:creationId xmlns:a16="http://schemas.microsoft.com/office/drawing/2014/main" id="{3E198760-CF99-4320-91C9-A35F373548F1}"/>
                </a:ext>
              </a:extLst>
            </p:cNvPr>
            <p:cNvSpPr/>
            <p:nvPr userDrawn="1"/>
          </p:nvSpPr>
          <p:spPr>
            <a:xfrm>
              <a:off x="9117932" y="6427033"/>
              <a:ext cx="208128" cy="208128"/>
            </a:xfrm>
            <a:custGeom>
              <a:avLst/>
              <a:gdLst/>
              <a:ahLst/>
              <a:cxnLst>
                <a:cxn ang="0">
                  <a:pos x="wd2" y="hd2"/>
                </a:cxn>
                <a:cxn ang="5400000">
                  <a:pos x="wd2" y="hd2"/>
                </a:cxn>
                <a:cxn ang="10800000">
                  <a:pos x="wd2" y="hd2"/>
                </a:cxn>
                <a:cxn ang="16200000">
                  <a:pos x="wd2" y="hd2"/>
                </a:cxn>
              </a:cxnLst>
              <a:rect l="0" t="0" r="r" b="b"/>
              <a:pathLst>
                <a:path w="21600" h="21600" extrusionOk="0">
                  <a:moveTo>
                    <a:pt x="273" y="21600"/>
                  </a:moveTo>
                  <a:lnTo>
                    <a:pt x="4902" y="21600"/>
                  </a:lnTo>
                  <a:lnTo>
                    <a:pt x="4902" y="7024"/>
                  </a:lnTo>
                  <a:lnTo>
                    <a:pt x="273" y="7024"/>
                  </a:lnTo>
                  <a:lnTo>
                    <a:pt x="273" y="21600"/>
                  </a:lnTo>
                  <a:cubicBezTo>
                    <a:pt x="273" y="21600"/>
                    <a:pt x="273" y="21600"/>
                    <a:pt x="273" y="21600"/>
                  </a:cubicBezTo>
                  <a:close/>
                  <a:moveTo>
                    <a:pt x="2621" y="0"/>
                  </a:moveTo>
                  <a:cubicBezTo>
                    <a:pt x="1033" y="0"/>
                    <a:pt x="0" y="1086"/>
                    <a:pt x="0" y="2518"/>
                  </a:cubicBezTo>
                  <a:cubicBezTo>
                    <a:pt x="0" y="3917"/>
                    <a:pt x="1004" y="5039"/>
                    <a:pt x="2558" y="5039"/>
                  </a:cubicBezTo>
                  <a:lnTo>
                    <a:pt x="2589" y="5039"/>
                  </a:lnTo>
                  <a:cubicBezTo>
                    <a:pt x="4203" y="5039"/>
                    <a:pt x="5207" y="3917"/>
                    <a:pt x="5207" y="2518"/>
                  </a:cubicBezTo>
                  <a:cubicBezTo>
                    <a:pt x="5178" y="1086"/>
                    <a:pt x="4203" y="0"/>
                    <a:pt x="2621" y="0"/>
                  </a:cubicBezTo>
                  <a:cubicBezTo>
                    <a:pt x="2621" y="0"/>
                    <a:pt x="2621" y="0"/>
                    <a:pt x="2621" y="0"/>
                  </a:cubicBezTo>
                  <a:close/>
                  <a:moveTo>
                    <a:pt x="21600" y="13242"/>
                  </a:moveTo>
                  <a:lnTo>
                    <a:pt x="21600" y="21600"/>
                  </a:lnTo>
                  <a:lnTo>
                    <a:pt x="16970" y="21600"/>
                  </a:lnTo>
                  <a:lnTo>
                    <a:pt x="16970" y="13803"/>
                  </a:lnTo>
                  <a:cubicBezTo>
                    <a:pt x="16970" y="11844"/>
                    <a:pt x="16299" y="10507"/>
                    <a:pt x="14623" y="10507"/>
                  </a:cubicBezTo>
                  <a:cubicBezTo>
                    <a:pt x="13345" y="10507"/>
                    <a:pt x="12582" y="11408"/>
                    <a:pt x="12250" y="12280"/>
                  </a:cubicBezTo>
                  <a:cubicBezTo>
                    <a:pt x="12127" y="12592"/>
                    <a:pt x="12094" y="13025"/>
                    <a:pt x="12094" y="13462"/>
                  </a:cubicBezTo>
                  <a:lnTo>
                    <a:pt x="12094" y="21600"/>
                  </a:lnTo>
                  <a:lnTo>
                    <a:pt x="7463" y="21600"/>
                  </a:lnTo>
                  <a:cubicBezTo>
                    <a:pt x="7463" y="21600"/>
                    <a:pt x="7525" y="8394"/>
                    <a:pt x="7463" y="7024"/>
                  </a:cubicBezTo>
                  <a:lnTo>
                    <a:pt x="12094" y="7024"/>
                  </a:lnTo>
                  <a:lnTo>
                    <a:pt x="12094" y="9093"/>
                  </a:lnTo>
                  <a:cubicBezTo>
                    <a:pt x="12087" y="9106"/>
                    <a:pt x="12074" y="9123"/>
                    <a:pt x="12066" y="9139"/>
                  </a:cubicBezTo>
                  <a:lnTo>
                    <a:pt x="12094" y="9139"/>
                  </a:lnTo>
                  <a:lnTo>
                    <a:pt x="12094" y="9093"/>
                  </a:lnTo>
                  <a:cubicBezTo>
                    <a:pt x="12710" y="8101"/>
                    <a:pt x="13808" y="6683"/>
                    <a:pt x="16269" y="6683"/>
                  </a:cubicBezTo>
                  <a:cubicBezTo>
                    <a:pt x="19315" y="6683"/>
                    <a:pt x="21600" y="8767"/>
                    <a:pt x="21600" y="13242"/>
                  </a:cubicBezTo>
                  <a:cubicBezTo>
                    <a:pt x="21600" y="13242"/>
                    <a:pt x="21600" y="13242"/>
                    <a:pt x="21600" y="13242"/>
                  </a:cubicBezTo>
                  <a:close/>
                </a:path>
              </a:pathLst>
            </a:custGeom>
            <a:solidFill>
              <a:schemeClr val="accent6"/>
            </a:solidFill>
            <a:ln w="12700" cap="flat">
              <a:noFill/>
              <a:miter lim="400000"/>
            </a:ln>
            <a:effectLst/>
          </p:spPr>
          <p:txBody>
            <a:bodyPr wrap="square" lIns="0" tIns="0" rIns="0" bIns="0" numCol="1" anchor="ctr">
              <a:noAutofit/>
            </a:bodyPr>
            <a:lstStyle/>
            <a:p>
              <a:pPr lvl="0">
                <a:lnSpc>
                  <a:spcPct val="100000"/>
                </a:lnSpc>
                <a:spcBef>
                  <a:spcPts val="0"/>
                </a:spcBef>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en-CA" dirty="0">
                <a:solidFill>
                  <a:schemeClr val="accent6"/>
                </a:solidFill>
                <a:latin typeface="Roboto" panose="02000000000000000000" pitchFamily="2" charset="0"/>
                <a:ea typeface="Roboto" panose="02000000000000000000" pitchFamily="2" charset="0"/>
              </a:endParaRPr>
            </a:p>
          </p:txBody>
        </p:sp>
        <p:sp>
          <p:nvSpPr>
            <p:cNvPr id="21" name="Shape 1649">
              <a:extLst>
                <a:ext uri="{FF2B5EF4-FFF2-40B4-BE49-F238E27FC236}">
                  <a16:creationId xmlns:a16="http://schemas.microsoft.com/office/drawing/2014/main" id="{6C495B02-68B9-4086-A305-9754D2B44B0B}"/>
                </a:ext>
              </a:extLst>
            </p:cNvPr>
            <p:cNvSpPr/>
            <p:nvPr userDrawn="1"/>
          </p:nvSpPr>
          <p:spPr>
            <a:xfrm>
              <a:off x="9789522" y="6441852"/>
              <a:ext cx="237897" cy="193309"/>
            </a:xfrm>
            <a:custGeom>
              <a:avLst/>
              <a:gdLst/>
              <a:ahLst/>
              <a:cxnLst>
                <a:cxn ang="0">
                  <a:pos x="wd2" y="hd2"/>
                </a:cxn>
                <a:cxn ang="5400000">
                  <a:pos x="wd2" y="hd2"/>
                </a:cxn>
                <a:cxn ang="10800000">
                  <a:pos x="wd2" y="hd2"/>
                </a:cxn>
                <a:cxn ang="16200000">
                  <a:pos x="wd2" y="hd2"/>
                </a:cxn>
              </a:cxnLst>
              <a:rect l="0" t="0" r="r" b="b"/>
              <a:pathLst>
                <a:path w="21600" h="21600" extrusionOk="0">
                  <a:moveTo>
                    <a:pt x="21600" y="2559"/>
                  </a:moveTo>
                  <a:cubicBezTo>
                    <a:pt x="20805" y="2994"/>
                    <a:pt x="19949" y="3285"/>
                    <a:pt x="19055" y="3417"/>
                  </a:cubicBezTo>
                  <a:cubicBezTo>
                    <a:pt x="19968" y="2742"/>
                    <a:pt x="20672" y="1676"/>
                    <a:pt x="21003" y="401"/>
                  </a:cubicBezTo>
                  <a:cubicBezTo>
                    <a:pt x="20147" y="1026"/>
                    <a:pt x="19198" y="1478"/>
                    <a:pt x="18187" y="1722"/>
                  </a:cubicBezTo>
                  <a:cubicBezTo>
                    <a:pt x="17379" y="665"/>
                    <a:pt x="16228" y="0"/>
                    <a:pt x="14953" y="0"/>
                  </a:cubicBezTo>
                  <a:cubicBezTo>
                    <a:pt x="12506" y="0"/>
                    <a:pt x="10524" y="2441"/>
                    <a:pt x="10524" y="5454"/>
                  </a:cubicBezTo>
                  <a:cubicBezTo>
                    <a:pt x="10524" y="5881"/>
                    <a:pt x="10561" y="6298"/>
                    <a:pt x="10637" y="6694"/>
                  </a:cubicBezTo>
                  <a:cubicBezTo>
                    <a:pt x="6954" y="6468"/>
                    <a:pt x="3689" y="4296"/>
                    <a:pt x="1504" y="998"/>
                  </a:cubicBezTo>
                  <a:cubicBezTo>
                    <a:pt x="1122" y="1806"/>
                    <a:pt x="903" y="2742"/>
                    <a:pt x="903" y="3739"/>
                  </a:cubicBezTo>
                  <a:cubicBezTo>
                    <a:pt x="903" y="5631"/>
                    <a:pt x="1686" y="7302"/>
                    <a:pt x="2875" y="8279"/>
                  </a:cubicBezTo>
                  <a:cubicBezTo>
                    <a:pt x="2149" y="8248"/>
                    <a:pt x="1466" y="8005"/>
                    <a:pt x="868" y="7599"/>
                  </a:cubicBezTo>
                  <a:cubicBezTo>
                    <a:pt x="868" y="7618"/>
                    <a:pt x="868" y="7641"/>
                    <a:pt x="868" y="7666"/>
                  </a:cubicBezTo>
                  <a:cubicBezTo>
                    <a:pt x="868" y="10307"/>
                    <a:pt x="2395" y="12512"/>
                    <a:pt x="4423" y="13011"/>
                  </a:cubicBezTo>
                  <a:cubicBezTo>
                    <a:pt x="4051" y="13134"/>
                    <a:pt x="3658" y="13201"/>
                    <a:pt x="3255" y="13201"/>
                  </a:cubicBezTo>
                  <a:cubicBezTo>
                    <a:pt x="2970" y="13201"/>
                    <a:pt x="2691" y="13168"/>
                    <a:pt x="2420" y="13106"/>
                  </a:cubicBezTo>
                  <a:cubicBezTo>
                    <a:pt x="2983" y="15270"/>
                    <a:pt x="4621" y="16846"/>
                    <a:pt x="6561" y="16890"/>
                  </a:cubicBezTo>
                  <a:cubicBezTo>
                    <a:pt x="5042" y="18353"/>
                    <a:pt x="3134" y="19225"/>
                    <a:pt x="1056" y="19225"/>
                  </a:cubicBezTo>
                  <a:cubicBezTo>
                    <a:pt x="700" y="19225"/>
                    <a:pt x="347" y="19197"/>
                    <a:pt x="0" y="19149"/>
                  </a:cubicBezTo>
                  <a:cubicBezTo>
                    <a:pt x="1963" y="20695"/>
                    <a:pt x="4290" y="21600"/>
                    <a:pt x="6791" y="21600"/>
                  </a:cubicBezTo>
                  <a:cubicBezTo>
                    <a:pt x="14943" y="21600"/>
                    <a:pt x="19401" y="13291"/>
                    <a:pt x="19401" y="6084"/>
                  </a:cubicBezTo>
                  <a:cubicBezTo>
                    <a:pt x="19401" y="5851"/>
                    <a:pt x="19396" y="5613"/>
                    <a:pt x="19388" y="5380"/>
                  </a:cubicBezTo>
                  <a:cubicBezTo>
                    <a:pt x="20253" y="4614"/>
                    <a:pt x="21005" y="3652"/>
                    <a:pt x="21600" y="2559"/>
                  </a:cubicBezTo>
                  <a:cubicBezTo>
                    <a:pt x="21600" y="2559"/>
                    <a:pt x="21600" y="2559"/>
                    <a:pt x="21600" y="2559"/>
                  </a:cubicBezTo>
                  <a:close/>
                </a:path>
              </a:pathLst>
            </a:custGeom>
            <a:solidFill>
              <a:schemeClr val="accent6"/>
            </a:solidFill>
            <a:ln w="12700" cap="flat">
              <a:noFill/>
              <a:miter lim="400000"/>
            </a:ln>
            <a:effectLst/>
          </p:spPr>
          <p:txBody>
            <a:bodyPr wrap="square" lIns="0" tIns="0" rIns="0" bIns="0" numCol="1" anchor="ctr">
              <a:noAutofit/>
            </a:bodyPr>
            <a:lstStyle/>
            <a:p>
              <a:pPr lvl="0">
                <a:lnSpc>
                  <a:spcPct val="100000"/>
                </a:lnSpc>
                <a:spcBef>
                  <a:spcPts val="0"/>
                </a:spcBef>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en-CA" dirty="0">
                <a:solidFill>
                  <a:schemeClr val="accent6"/>
                </a:solidFill>
                <a:latin typeface="Roboto" panose="02000000000000000000" pitchFamily="2" charset="0"/>
                <a:ea typeface="Roboto" panose="02000000000000000000" pitchFamily="2" charset="0"/>
              </a:endParaRPr>
            </a:p>
          </p:txBody>
        </p:sp>
        <p:sp>
          <p:nvSpPr>
            <p:cNvPr id="22" name="Shape 1658">
              <a:extLst>
                <a:ext uri="{FF2B5EF4-FFF2-40B4-BE49-F238E27FC236}">
                  <a16:creationId xmlns:a16="http://schemas.microsoft.com/office/drawing/2014/main" id="{A9086958-9591-4AE0-B1A4-2BEED7ECDEB8}"/>
                </a:ext>
              </a:extLst>
            </p:cNvPr>
            <p:cNvSpPr/>
            <p:nvPr userDrawn="1"/>
          </p:nvSpPr>
          <p:spPr>
            <a:xfrm>
              <a:off x="9447483" y="6414554"/>
              <a:ext cx="220617" cy="220607"/>
            </a:xfrm>
            <a:custGeom>
              <a:avLst/>
              <a:gdLst/>
              <a:ahLst/>
              <a:cxnLst>
                <a:cxn ang="0">
                  <a:pos x="wd2" y="hd2"/>
                </a:cxn>
                <a:cxn ang="5400000">
                  <a:pos x="wd2" y="hd2"/>
                </a:cxn>
                <a:cxn ang="10800000">
                  <a:pos x="wd2" y="hd2"/>
                </a:cxn>
                <a:cxn ang="16200000">
                  <a:pos x="wd2" y="hd2"/>
                </a:cxn>
              </a:cxnLst>
              <a:rect l="0" t="0" r="r" b="b"/>
              <a:pathLst>
                <a:path w="21600" h="21600" extrusionOk="0">
                  <a:moveTo>
                    <a:pt x="19495" y="17427"/>
                  </a:moveTo>
                  <a:cubicBezTo>
                    <a:pt x="19495" y="18567"/>
                    <a:pt x="18567" y="19497"/>
                    <a:pt x="17424" y="19497"/>
                  </a:cubicBezTo>
                  <a:lnTo>
                    <a:pt x="4174" y="19497"/>
                  </a:lnTo>
                  <a:cubicBezTo>
                    <a:pt x="3033" y="19497"/>
                    <a:pt x="2104" y="18567"/>
                    <a:pt x="2104" y="17427"/>
                  </a:cubicBezTo>
                  <a:lnTo>
                    <a:pt x="2104" y="8583"/>
                  </a:lnTo>
                  <a:lnTo>
                    <a:pt x="5329" y="8583"/>
                  </a:lnTo>
                  <a:cubicBezTo>
                    <a:pt x="5049" y="9269"/>
                    <a:pt x="4895" y="10017"/>
                    <a:pt x="4895" y="10800"/>
                  </a:cubicBezTo>
                  <a:cubicBezTo>
                    <a:pt x="4895" y="14057"/>
                    <a:pt x="7543" y="16709"/>
                    <a:pt x="10799" y="16709"/>
                  </a:cubicBezTo>
                  <a:cubicBezTo>
                    <a:pt x="14056" y="16709"/>
                    <a:pt x="16705" y="14057"/>
                    <a:pt x="16705" y="10800"/>
                  </a:cubicBezTo>
                  <a:cubicBezTo>
                    <a:pt x="16705" y="10017"/>
                    <a:pt x="16549" y="9269"/>
                    <a:pt x="16269" y="8583"/>
                  </a:cubicBezTo>
                  <a:lnTo>
                    <a:pt x="19495" y="8583"/>
                  </a:lnTo>
                  <a:lnTo>
                    <a:pt x="19495" y="17427"/>
                  </a:lnTo>
                  <a:cubicBezTo>
                    <a:pt x="19495" y="17427"/>
                    <a:pt x="19495" y="17427"/>
                    <a:pt x="19495" y="17427"/>
                  </a:cubicBezTo>
                  <a:close/>
                  <a:moveTo>
                    <a:pt x="7716" y="8583"/>
                  </a:moveTo>
                  <a:cubicBezTo>
                    <a:pt x="8408" y="7627"/>
                    <a:pt x="9531" y="7001"/>
                    <a:pt x="10799" y="7001"/>
                  </a:cubicBezTo>
                  <a:cubicBezTo>
                    <a:pt x="12068" y="7001"/>
                    <a:pt x="13191" y="7627"/>
                    <a:pt x="13882" y="8583"/>
                  </a:cubicBezTo>
                  <a:cubicBezTo>
                    <a:pt x="14331" y="9210"/>
                    <a:pt x="14603" y="9973"/>
                    <a:pt x="14603" y="10800"/>
                  </a:cubicBezTo>
                  <a:cubicBezTo>
                    <a:pt x="14603" y="12897"/>
                    <a:pt x="12896" y="14603"/>
                    <a:pt x="10799" y="14603"/>
                  </a:cubicBezTo>
                  <a:cubicBezTo>
                    <a:pt x="8703" y="14603"/>
                    <a:pt x="6998" y="12897"/>
                    <a:pt x="6998" y="10800"/>
                  </a:cubicBezTo>
                  <a:cubicBezTo>
                    <a:pt x="6998" y="9973"/>
                    <a:pt x="7266" y="9210"/>
                    <a:pt x="7716" y="8583"/>
                  </a:cubicBezTo>
                  <a:cubicBezTo>
                    <a:pt x="7716" y="8583"/>
                    <a:pt x="7716" y="8583"/>
                    <a:pt x="7716" y="8583"/>
                  </a:cubicBezTo>
                  <a:close/>
                  <a:moveTo>
                    <a:pt x="18622" y="2490"/>
                  </a:moveTo>
                  <a:lnTo>
                    <a:pt x="19099" y="2487"/>
                  </a:lnTo>
                  <a:lnTo>
                    <a:pt x="19099" y="2965"/>
                  </a:lnTo>
                  <a:lnTo>
                    <a:pt x="19099" y="6150"/>
                  </a:lnTo>
                  <a:lnTo>
                    <a:pt x="15450" y="6163"/>
                  </a:lnTo>
                  <a:lnTo>
                    <a:pt x="15437" y="2502"/>
                  </a:lnTo>
                  <a:lnTo>
                    <a:pt x="18622" y="2490"/>
                  </a:lnTo>
                  <a:cubicBezTo>
                    <a:pt x="18622" y="2490"/>
                    <a:pt x="18622" y="2490"/>
                    <a:pt x="18622" y="2490"/>
                  </a:cubicBezTo>
                  <a:close/>
                  <a:moveTo>
                    <a:pt x="17424" y="0"/>
                  </a:moveTo>
                  <a:lnTo>
                    <a:pt x="4174" y="0"/>
                  </a:lnTo>
                  <a:cubicBezTo>
                    <a:pt x="1873" y="0"/>
                    <a:pt x="0" y="1873"/>
                    <a:pt x="0" y="4176"/>
                  </a:cubicBezTo>
                  <a:lnTo>
                    <a:pt x="0" y="8583"/>
                  </a:lnTo>
                  <a:lnTo>
                    <a:pt x="0" y="17427"/>
                  </a:lnTo>
                  <a:cubicBezTo>
                    <a:pt x="0" y="19727"/>
                    <a:pt x="1873" y="21600"/>
                    <a:pt x="4174" y="21600"/>
                  </a:cubicBezTo>
                  <a:lnTo>
                    <a:pt x="17424" y="21600"/>
                  </a:lnTo>
                  <a:cubicBezTo>
                    <a:pt x="19727" y="21600"/>
                    <a:pt x="21600" y="19727"/>
                    <a:pt x="21600" y="17427"/>
                  </a:cubicBezTo>
                  <a:lnTo>
                    <a:pt x="21600" y="8583"/>
                  </a:lnTo>
                  <a:lnTo>
                    <a:pt x="21600" y="4176"/>
                  </a:lnTo>
                  <a:cubicBezTo>
                    <a:pt x="21600" y="1873"/>
                    <a:pt x="19727" y="0"/>
                    <a:pt x="17424" y="0"/>
                  </a:cubicBezTo>
                  <a:cubicBezTo>
                    <a:pt x="17424" y="0"/>
                    <a:pt x="17424" y="0"/>
                    <a:pt x="17424" y="0"/>
                  </a:cubicBezTo>
                  <a:close/>
                </a:path>
              </a:pathLst>
            </a:custGeom>
            <a:solidFill>
              <a:schemeClr val="accent6"/>
            </a:solidFill>
            <a:ln w="12700" cap="flat">
              <a:noFill/>
              <a:miter lim="400000"/>
            </a:ln>
            <a:effectLst/>
          </p:spPr>
          <p:txBody>
            <a:bodyPr wrap="square" lIns="0" tIns="0" rIns="0" bIns="0" numCol="1" anchor="ctr">
              <a:noAutofit/>
            </a:bodyPr>
            <a:lstStyle/>
            <a:p>
              <a:pPr lvl="0">
                <a:lnSpc>
                  <a:spcPct val="100000"/>
                </a:lnSpc>
                <a:spcBef>
                  <a:spcPts val="0"/>
                </a:spcBef>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en-CA" dirty="0">
                <a:solidFill>
                  <a:schemeClr val="accent6"/>
                </a:solidFill>
                <a:latin typeface="Roboto" panose="02000000000000000000" pitchFamily="2" charset="0"/>
                <a:ea typeface="Roboto" panose="02000000000000000000" pitchFamily="2" charset="0"/>
              </a:endParaRPr>
            </a:p>
          </p:txBody>
        </p:sp>
        <p:sp>
          <p:nvSpPr>
            <p:cNvPr id="23" name="Freeform 137">
              <a:extLst>
                <a:ext uri="{FF2B5EF4-FFF2-40B4-BE49-F238E27FC236}">
                  <a16:creationId xmlns:a16="http://schemas.microsoft.com/office/drawing/2014/main" id="{038B076B-EBC3-4E9C-B584-D04FA0638B76}"/>
                </a:ext>
              </a:extLst>
            </p:cNvPr>
            <p:cNvSpPr>
              <a:spLocks noChangeArrowheads="1"/>
            </p:cNvSpPr>
            <p:nvPr userDrawn="1"/>
          </p:nvSpPr>
          <p:spPr bwMode="auto">
            <a:xfrm>
              <a:off x="10148842" y="6404228"/>
              <a:ext cx="124348" cy="230933"/>
            </a:xfrm>
            <a:custGeom>
              <a:avLst/>
              <a:gdLst>
                <a:gd name="T0" fmla="*/ 248 w 249"/>
                <a:gd name="T1" fmla="*/ 80 h 453"/>
                <a:gd name="T2" fmla="*/ 248 w 249"/>
                <a:gd name="T3" fmla="*/ 80 h 453"/>
                <a:gd name="T4" fmla="*/ 177 w 249"/>
                <a:gd name="T5" fmla="*/ 80 h 453"/>
                <a:gd name="T6" fmla="*/ 160 w 249"/>
                <a:gd name="T7" fmla="*/ 107 h 453"/>
                <a:gd name="T8" fmla="*/ 160 w 249"/>
                <a:gd name="T9" fmla="*/ 160 h 453"/>
                <a:gd name="T10" fmla="*/ 248 w 249"/>
                <a:gd name="T11" fmla="*/ 160 h 453"/>
                <a:gd name="T12" fmla="*/ 248 w 249"/>
                <a:gd name="T13" fmla="*/ 231 h 453"/>
                <a:gd name="T14" fmla="*/ 160 w 249"/>
                <a:gd name="T15" fmla="*/ 231 h 453"/>
                <a:gd name="T16" fmla="*/ 160 w 249"/>
                <a:gd name="T17" fmla="*/ 452 h 453"/>
                <a:gd name="T18" fmla="*/ 79 w 249"/>
                <a:gd name="T19" fmla="*/ 452 h 453"/>
                <a:gd name="T20" fmla="*/ 79 w 249"/>
                <a:gd name="T21" fmla="*/ 231 h 453"/>
                <a:gd name="T22" fmla="*/ 0 w 249"/>
                <a:gd name="T23" fmla="*/ 231 h 453"/>
                <a:gd name="T24" fmla="*/ 0 w 249"/>
                <a:gd name="T25" fmla="*/ 160 h 453"/>
                <a:gd name="T26" fmla="*/ 79 w 249"/>
                <a:gd name="T27" fmla="*/ 160 h 453"/>
                <a:gd name="T28" fmla="*/ 79 w 249"/>
                <a:gd name="T29" fmla="*/ 116 h 453"/>
                <a:gd name="T30" fmla="*/ 177 w 249"/>
                <a:gd name="T31" fmla="*/ 0 h 453"/>
                <a:gd name="T32" fmla="*/ 248 w 249"/>
                <a:gd name="T33" fmla="*/ 0 h 453"/>
                <a:gd name="T34" fmla="*/ 248 w 249"/>
                <a:gd name="T35" fmla="*/ 80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9" h="453">
                  <a:moveTo>
                    <a:pt x="248" y="80"/>
                  </a:moveTo>
                  <a:lnTo>
                    <a:pt x="248" y="80"/>
                  </a:lnTo>
                  <a:cubicBezTo>
                    <a:pt x="177" y="80"/>
                    <a:pt x="177" y="80"/>
                    <a:pt x="177" y="80"/>
                  </a:cubicBezTo>
                  <a:cubicBezTo>
                    <a:pt x="169" y="80"/>
                    <a:pt x="160" y="89"/>
                    <a:pt x="160" y="107"/>
                  </a:cubicBezTo>
                  <a:cubicBezTo>
                    <a:pt x="160" y="160"/>
                    <a:pt x="160" y="160"/>
                    <a:pt x="160" y="160"/>
                  </a:cubicBezTo>
                  <a:cubicBezTo>
                    <a:pt x="248" y="160"/>
                    <a:pt x="248" y="160"/>
                    <a:pt x="248" y="160"/>
                  </a:cubicBezTo>
                  <a:cubicBezTo>
                    <a:pt x="248" y="231"/>
                    <a:pt x="248" y="231"/>
                    <a:pt x="248" y="231"/>
                  </a:cubicBezTo>
                  <a:cubicBezTo>
                    <a:pt x="160" y="231"/>
                    <a:pt x="160" y="231"/>
                    <a:pt x="160" y="231"/>
                  </a:cubicBezTo>
                  <a:cubicBezTo>
                    <a:pt x="160" y="452"/>
                    <a:pt x="160" y="452"/>
                    <a:pt x="160" y="452"/>
                  </a:cubicBezTo>
                  <a:cubicBezTo>
                    <a:pt x="79" y="452"/>
                    <a:pt x="79" y="452"/>
                    <a:pt x="79" y="452"/>
                  </a:cubicBezTo>
                  <a:cubicBezTo>
                    <a:pt x="79" y="231"/>
                    <a:pt x="79" y="231"/>
                    <a:pt x="79" y="231"/>
                  </a:cubicBezTo>
                  <a:cubicBezTo>
                    <a:pt x="0" y="231"/>
                    <a:pt x="0" y="231"/>
                    <a:pt x="0" y="231"/>
                  </a:cubicBezTo>
                  <a:cubicBezTo>
                    <a:pt x="0" y="160"/>
                    <a:pt x="0" y="160"/>
                    <a:pt x="0" y="160"/>
                  </a:cubicBezTo>
                  <a:cubicBezTo>
                    <a:pt x="79" y="160"/>
                    <a:pt x="79" y="160"/>
                    <a:pt x="79" y="160"/>
                  </a:cubicBezTo>
                  <a:cubicBezTo>
                    <a:pt x="79" y="116"/>
                    <a:pt x="79" y="116"/>
                    <a:pt x="79" y="116"/>
                  </a:cubicBezTo>
                  <a:cubicBezTo>
                    <a:pt x="79" y="54"/>
                    <a:pt x="115" y="0"/>
                    <a:pt x="177" y="0"/>
                  </a:cubicBezTo>
                  <a:cubicBezTo>
                    <a:pt x="248" y="0"/>
                    <a:pt x="248" y="0"/>
                    <a:pt x="248" y="0"/>
                  </a:cubicBezTo>
                  <a:lnTo>
                    <a:pt x="248" y="80"/>
                  </a:lnTo>
                </a:path>
              </a:pathLst>
            </a:custGeom>
            <a:solidFill>
              <a:schemeClr val="accent6"/>
            </a:solidFill>
            <a:ln>
              <a:noFill/>
            </a:ln>
            <a:effectLst/>
            <a:extLst>
              <a:ext uri="{91240B29-F687-4f45-9708-019B960494DF}">
                <a14:hiddenLine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w="9525" cap="flat">
                  <a:solidFill>
                    <a:srgbClr val="808080"/>
                  </a:solidFill>
                  <a:bevel/>
                  <a:headEnd/>
                  <a:tailEnd/>
                </a14:hiddenLine>
              </a:ext>
              <a:ext uri="{AF507438-7753-43e0-B8FC-AC1667EBCBE1}">
                <a14:hiddenEffects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a:effectLst>
                    <a:outerShdw blurRad="63500" dist="38099" dir="2700000" algn="ctr" rotWithShape="0">
                      <a:srgbClr val="000000">
                        <a:alpha val="74998"/>
                      </a:srgbClr>
                    </a:outerShdw>
                  </a:effectLst>
                </a14:hiddenEffects>
              </a:ext>
            </a:extLst>
          </p:spPr>
          <p:txBody>
            <a:bodyPr wrap="none" lIns="34290" tIns="17145" rIns="34290" bIns="17145" anchor="ctr"/>
            <a:lstStyle/>
            <a:p>
              <a:pPr fontAlgn="auto">
                <a:spcBef>
                  <a:spcPts val="0"/>
                </a:spcBef>
                <a:spcAft>
                  <a:spcPts val="0"/>
                </a:spcAft>
                <a:defRPr/>
              </a:pPr>
              <a:endParaRPr lang="en-CA" kern="1200" dirty="0">
                <a:solidFill>
                  <a:schemeClr val="accent6"/>
                </a:solidFill>
                <a:latin typeface="Roboto" panose="02000000000000000000" pitchFamily="2" charset="0"/>
                <a:ea typeface="Roboto" panose="02000000000000000000" pitchFamily="2" charset="0"/>
              </a:endParaRPr>
            </a:p>
          </p:txBody>
        </p:sp>
        <p:sp>
          <p:nvSpPr>
            <p:cNvPr id="24" name="Shape 1652">
              <a:extLst>
                <a:ext uri="{FF2B5EF4-FFF2-40B4-BE49-F238E27FC236}">
                  <a16:creationId xmlns:a16="http://schemas.microsoft.com/office/drawing/2014/main" id="{1259E0C3-4676-42A3-B7E2-84D7525ABD57}"/>
                </a:ext>
              </a:extLst>
            </p:cNvPr>
            <p:cNvSpPr/>
            <p:nvPr userDrawn="1"/>
          </p:nvSpPr>
          <p:spPr>
            <a:xfrm>
              <a:off x="10394614" y="6464574"/>
              <a:ext cx="227409" cy="170587"/>
            </a:xfrm>
            <a:custGeom>
              <a:avLst/>
              <a:gdLst/>
              <a:ahLst/>
              <a:cxnLst>
                <a:cxn ang="0">
                  <a:pos x="wd2" y="hd2"/>
                </a:cxn>
                <a:cxn ang="5400000">
                  <a:pos x="wd2" y="hd2"/>
                </a:cxn>
                <a:cxn ang="10800000">
                  <a:pos x="wd2" y="hd2"/>
                </a:cxn>
                <a:cxn ang="16200000">
                  <a:pos x="wd2" y="hd2"/>
                </a:cxn>
              </a:cxnLst>
              <a:rect l="0" t="0" r="r" b="b"/>
              <a:pathLst>
                <a:path w="21600" h="21600" extrusionOk="0">
                  <a:moveTo>
                    <a:pt x="8640" y="16021"/>
                  </a:moveTo>
                  <a:lnTo>
                    <a:pt x="8640" y="4401"/>
                  </a:lnTo>
                  <a:lnTo>
                    <a:pt x="14811" y="10212"/>
                  </a:lnTo>
                  <a:lnTo>
                    <a:pt x="8640" y="16021"/>
                  </a:lnTo>
                  <a:cubicBezTo>
                    <a:pt x="8640" y="16021"/>
                    <a:pt x="8640" y="16021"/>
                    <a:pt x="8640" y="16021"/>
                  </a:cubicBezTo>
                  <a:close/>
                  <a:moveTo>
                    <a:pt x="21600" y="4613"/>
                  </a:moveTo>
                  <a:cubicBezTo>
                    <a:pt x="21600" y="2066"/>
                    <a:pt x="20156" y="0"/>
                    <a:pt x="18372" y="0"/>
                  </a:cubicBezTo>
                  <a:lnTo>
                    <a:pt x="3228" y="0"/>
                  </a:lnTo>
                  <a:cubicBezTo>
                    <a:pt x="1444" y="0"/>
                    <a:pt x="0" y="2066"/>
                    <a:pt x="0" y="4613"/>
                  </a:cubicBezTo>
                  <a:lnTo>
                    <a:pt x="0" y="16986"/>
                  </a:lnTo>
                  <a:cubicBezTo>
                    <a:pt x="0" y="19533"/>
                    <a:pt x="1444" y="21600"/>
                    <a:pt x="3228" y="21600"/>
                  </a:cubicBezTo>
                  <a:lnTo>
                    <a:pt x="18372" y="21600"/>
                  </a:lnTo>
                  <a:cubicBezTo>
                    <a:pt x="20156" y="21600"/>
                    <a:pt x="21600" y="19533"/>
                    <a:pt x="21600" y="16986"/>
                  </a:cubicBezTo>
                  <a:lnTo>
                    <a:pt x="21600" y="4613"/>
                  </a:lnTo>
                  <a:cubicBezTo>
                    <a:pt x="21600" y="4613"/>
                    <a:pt x="21600" y="4613"/>
                    <a:pt x="21600" y="4613"/>
                  </a:cubicBezTo>
                  <a:close/>
                </a:path>
              </a:pathLst>
            </a:custGeom>
            <a:solidFill>
              <a:schemeClr val="accent6"/>
            </a:solidFill>
            <a:ln w="12700" cap="flat">
              <a:noFill/>
              <a:miter lim="400000"/>
            </a:ln>
            <a:effectLst/>
          </p:spPr>
          <p:txBody>
            <a:bodyPr wrap="square" lIns="0" tIns="0" rIns="0" bIns="0" numCol="1" anchor="ctr">
              <a:noAutofit/>
            </a:bodyPr>
            <a:lstStyle/>
            <a:p>
              <a:pPr lvl="0">
                <a:lnSpc>
                  <a:spcPct val="100000"/>
                </a:lnSpc>
                <a:spcBef>
                  <a:spcPts val="0"/>
                </a:spcBef>
                <a:defRPr sz="3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lang="en-CA" dirty="0">
                <a:solidFill>
                  <a:schemeClr val="accent6"/>
                </a:solidFill>
                <a:latin typeface="Roboto" panose="02000000000000000000" pitchFamily="2" charset="0"/>
                <a:ea typeface="Roboto" panose="02000000000000000000" pitchFamily="2" charset="0"/>
              </a:endParaRPr>
            </a:p>
          </p:txBody>
        </p:sp>
      </p:grpSp>
      <p:sp>
        <p:nvSpPr>
          <p:cNvPr id="26" name="Shape 13">
            <a:extLst>
              <a:ext uri="{FF2B5EF4-FFF2-40B4-BE49-F238E27FC236}">
                <a16:creationId xmlns:a16="http://schemas.microsoft.com/office/drawing/2014/main" id="{EF0D38D9-3789-4C1E-B1AA-246378E55950}"/>
              </a:ext>
            </a:extLst>
          </p:cNvPr>
          <p:cNvSpPr/>
          <p:nvPr userDrawn="1"/>
        </p:nvSpPr>
        <p:spPr>
          <a:xfrm>
            <a:off x="5940410" y="5602101"/>
            <a:ext cx="2750307" cy="684799"/>
          </a:xfrm>
          <a:prstGeom prst="rect">
            <a:avLst/>
          </a:prstGeom>
          <a:noFill/>
          <a:ln w="12700" cap="flat">
            <a:noFill/>
            <a:miter lim="400000"/>
          </a:ln>
          <a:effectLst/>
          <a:extLst>
            <a:ext uri="{C572A759-6A51-4108-AA02-DFA0A04FC94B}">
              <ma14:wrappingTextBoxFlag xmlns:ma14="http://schemas.microsoft.com/office/mac/drawingml/2011/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
            </a:ext>
          </a:extLst>
        </p:spPr>
        <p:txBody>
          <a:bodyPr wrap="square" lIns="45718" tIns="45718" rIns="45718" bIns="45718" numCol="1" anchor="t">
            <a:spAutoFit/>
          </a:bodyPr>
          <a:lstStyle/>
          <a:p>
            <a:pPr defTabSz="914400">
              <a:lnSpc>
                <a:spcPct val="90000"/>
              </a:lnSpc>
              <a:spcAft>
                <a:spcPts val="300"/>
              </a:spcAft>
              <a:defRPr sz="1100">
                <a:latin typeface="Arial"/>
                <a:ea typeface="Arial"/>
                <a:cs typeface="Arial"/>
                <a:sym typeface="Arial"/>
              </a:defRPr>
            </a:pPr>
            <a:r>
              <a:rPr lang="fr-CA" sz="1000" b="1" baseline="0" dirty="0">
                <a:latin typeface="Arial"/>
              </a:rPr>
              <a:t>MONTRÉAL</a:t>
            </a:r>
          </a:p>
          <a:p>
            <a:pPr defTabSz="914400">
              <a:lnSpc>
                <a:spcPct val="90000"/>
              </a:lnSpc>
              <a:defRPr sz="1100">
                <a:latin typeface="Arial"/>
                <a:ea typeface="Arial"/>
                <a:cs typeface="Arial"/>
                <a:sym typeface="Arial"/>
              </a:defRPr>
            </a:pPr>
            <a:r>
              <a:rPr lang="fr-CA" sz="1000" baseline="0" dirty="0">
                <a:latin typeface="Arial"/>
              </a:rPr>
              <a:t>1981, McGill </a:t>
            </a:r>
            <a:r>
              <a:rPr lang="fr-CA" sz="1000" baseline="0" dirty="0" err="1">
                <a:latin typeface="Arial"/>
              </a:rPr>
              <a:t>College</a:t>
            </a:r>
            <a:r>
              <a:rPr lang="fr-CA" sz="1000" baseline="0" dirty="0">
                <a:latin typeface="Arial"/>
              </a:rPr>
              <a:t> #1100</a:t>
            </a:r>
          </a:p>
          <a:p>
            <a:pPr defTabSz="914400">
              <a:lnSpc>
                <a:spcPct val="90000"/>
              </a:lnSpc>
              <a:defRPr sz="1100">
                <a:latin typeface="Arial"/>
                <a:ea typeface="Arial"/>
                <a:cs typeface="Arial"/>
                <a:sym typeface="Arial"/>
              </a:defRPr>
            </a:pPr>
            <a:r>
              <a:rPr lang="fr-CA" sz="1000" baseline="0" dirty="0">
                <a:latin typeface="Arial"/>
              </a:rPr>
              <a:t>Montréal QC  H3Z 0G6</a:t>
            </a:r>
            <a:endParaRPr lang="fr-CA" sz="1000" spc="80" baseline="0" dirty="0">
              <a:latin typeface="Arial"/>
              <a:cs typeface="Arial"/>
              <a:sym typeface="Garamond"/>
            </a:endParaRPr>
          </a:p>
          <a:p>
            <a:pPr defTabSz="914400">
              <a:lnSpc>
                <a:spcPct val="90000"/>
              </a:lnSpc>
              <a:defRPr sz="1100">
                <a:latin typeface="Arial"/>
                <a:ea typeface="Arial"/>
                <a:cs typeface="Arial"/>
                <a:sym typeface="Arial"/>
              </a:defRPr>
            </a:pPr>
            <a:r>
              <a:rPr lang="fr-CA" sz="1000" baseline="0" dirty="0">
                <a:latin typeface="Arial"/>
              </a:rPr>
              <a:t>T 514.934.3400</a:t>
            </a:r>
            <a:endParaRPr lang="fr-CA" sz="1000" spc="80" baseline="0" dirty="0"/>
          </a:p>
        </p:txBody>
      </p:sp>
      <p:sp>
        <p:nvSpPr>
          <p:cNvPr id="27" name="Shape 13">
            <a:extLst>
              <a:ext uri="{FF2B5EF4-FFF2-40B4-BE49-F238E27FC236}">
                <a16:creationId xmlns:a16="http://schemas.microsoft.com/office/drawing/2014/main" id="{01D468BC-F777-40AD-9D33-B2969718478C}"/>
              </a:ext>
            </a:extLst>
          </p:cNvPr>
          <p:cNvSpPr/>
          <p:nvPr userDrawn="1"/>
        </p:nvSpPr>
        <p:spPr>
          <a:xfrm>
            <a:off x="9069802" y="5602101"/>
            <a:ext cx="2798166" cy="684799"/>
          </a:xfrm>
          <a:prstGeom prst="rect">
            <a:avLst/>
          </a:prstGeom>
          <a:noFill/>
          <a:ln w="12700" cap="flat">
            <a:noFill/>
            <a:miter lim="400000"/>
          </a:ln>
          <a:effectLst/>
          <a:extLst>
            <a:ext uri="{C572A759-6A51-4108-AA02-DFA0A04FC94B}">
              <ma14:wrappingTextBoxFlag xmlns:ma14="http://schemas.microsoft.com/office/mac/drawingml/2011/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
            </a:ext>
          </a:extLst>
        </p:spPr>
        <p:txBody>
          <a:bodyPr wrap="square" lIns="45718" tIns="45718" rIns="45718" bIns="45718" numCol="1" anchor="t">
            <a:spAutoFit/>
          </a:bodyPr>
          <a:lstStyle/>
          <a:p>
            <a:pPr defTabSz="914400">
              <a:lnSpc>
                <a:spcPct val="90000"/>
              </a:lnSpc>
              <a:spcAft>
                <a:spcPts val="300"/>
              </a:spcAft>
              <a:defRPr sz="1100">
                <a:latin typeface="Arial"/>
                <a:ea typeface="Arial"/>
                <a:cs typeface="Arial"/>
                <a:sym typeface="Arial"/>
              </a:defRPr>
            </a:pPr>
            <a:r>
              <a:rPr lang="fr-CA" sz="1000" b="1" baseline="0" dirty="0">
                <a:latin typeface="Arial"/>
              </a:rPr>
              <a:t>CHICAGO</a:t>
            </a:r>
          </a:p>
          <a:p>
            <a:pPr defTabSz="914400">
              <a:lnSpc>
                <a:spcPct val="90000"/>
              </a:lnSpc>
              <a:defRPr sz="1100">
                <a:latin typeface="Arial"/>
                <a:ea typeface="Arial"/>
                <a:cs typeface="Arial"/>
                <a:sym typeface="Arial"/>
              </a:defRPr>
            </a:pPr>
            <a:r>
              <a:rPr lang="fr-CA" sz="1000" baseline="0" dirty="0">
                <a:latin typeface="Arial"/>
              </a:rPr>
              <a:t>200 South Wacker, #3100</a:t>
            </a:r>
          </a:p>
          <a:p>
            <a:pPr defTabSz="914400">
              <a:lnSpc>
                <a:spcPct val="90000"/>
              </a:lnSpc>
              <a:defRPr sz="1100">
                <a:latin typeface="Arial"/>
                <a:ea typeface="Arial"/>
                <a:cs typeface="Arial"/>
                <a:sym typeface="Arial"/>
              </a:defRPr>
            </a:pPr>
            <a:r>
              <a:rPr lang="fr-CA" sz="1000" baseline="0" dirty="0">
                <a:latin typeface="Arial"/>
              </a:rPr>
              <a:t>Chicago IL  60606</a:t>
            </a:r>
          </a:p>
          <a:p>
            <a:pPr defTabSz="914400">
              <a:lnSpc>
                <a:spcPct val="90000"/>
              </a:lnSpc>
              <a:defRPr sz="1100">
                <a:latin typeface="Arial"/>
                <a:ea typeface="Arial"/>
                <a:cs typeface="Arial"/>
                <a:sym typeface="Arial"/>
              </a:defRPr>
            </a:pPr>
            <a:r>
              <a:rPr lang="fr-CA" sz="1000" baseline="0" dirty="0">
                <a:latin typeface="Arial"/>
              </a:rPr>
              <a:t>T 312.828.0800</a:t>
            </a:r>
            <a:endParaRPr lang="fr-CA" sz="1000" spc="80" baseline="0" dirty="0"/>
          </a:p>
        </p:txBody>
      </p:sp>
      <p:sp>
        <p:nvSpPr>
          <p:cNvPr id="28" name="Shape 13">
            <a:extLst>
              <a:ext uri="{FF2B5EF4-FFF2-40B4-BE49-F238E27FC236}">
                <a16:creationId xmlns:a16="http://schemas.microsoft.com/office/drawing/2014/main" id="{1DA726BD-DC47-4CE2-A36C-E87E33E8BB29}"/>
              </a:ext>
            </a:extLst>
          </p:cNvPr>
          <p:cNvSpPr/>
          <p:nvPr userDrawn="1"/>
        </p:nvSpPr>
        <p:spPr>
          <a:xfrm>
            <a:off x="3221978" y="5602101"/>
            <a:ext cx="2779300" cy="823298"/>
          </a:xfrm>
          <a:prstGeom prst="rect">
            <a:avLst/>
          </a:prstGeom>
          <a:noFill/>
          <a:ln w="12700" cap="flat">
            <a:noFill/>
            <a:miter lim="400000"/>
          </a:ln>
          <a:effectLst/>
          <a:extLst>
            <a:ext uri="{C572A759-6A51-4108-AA02-DFA0A04FC94B}">
              <ma14:wrappingTextBoxFlag xmlns:ma14="http://schemas.microsoft.com/office/mac/drawingml/2011/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
            </a:ext>
          </a:extLst>
        </p:spPr>
        <p:txBody>
          <a:bodyPr wrap="square" lIns="45718" tIns="45718" rIns="45718" bIns="45718" numCol="1" anchor="t">
            <a:spAutoFit/>
          </a:bodyPr>
          <a:lstStyle/>
          <a:p>
            <a:pPr defTabSz="914400">
              <a:lnSpc>
                <a:spcPct val="90000"/>
              </a:lnSpc>
              <a:spcAft>
                <a:spcPts val="300"/>
              </a:spcAft>
              <a:defRPr sz="1100">
                <a:latin typeface="Arial"/>
                <a:ea typeface="Arial"/>
                <a:cs typeface="Arial"/>
                <a:sym typeface="Arial"/>
              </a:defRPr>
            </a:pPr>
            <a:r>
              <a:rPr lang="fr-CA" sz="1000" b="1" baseline="0" dirty="0"/>
              <a:t>TORONTO</a:t>
            </a:r>
          </a:p>
          <a:p>
            <a:pPr defTabSz="914400">
              <a:lnSpc>
                <a:spcPct val="90000"/>
              </a:lnSpc>
              <a:defRPr sz="1100">
                <a:latin typeface="Arial"/>
                <a:ea typeface="Arial"/>
                <a:cs typeface="Arial"/>
                <a:sym typeface="Arial"/>
              </a:defRPr>
            </a:pPr>
            <a:r>
              <a:rPr lang="fr-CA" sz="1000" baseline="0" dirty="0"/>
              <a:t>181, rue Bay, #3510</a:t>
            </a:r>
          </a:p>
          <a:p>
            <a:pPr defTabSz="914400">
              <a:lnSpc>
                <a:spcPct val="90000"/>
              </a:lnSpc>
              <a:defRPr sz="1100">
                <a:latin typeface="Arial"/>
                <a:ea typeface="Arial"/>
                <a:cs typeface="Arial"/>
                <a:sym typeface="Arial"/>
              </a:defRPr>
            </a:pPr>
            <a:r>
              <a:rPr lang="fr-CA" sz="1000" baseline="0" dirty="0"/>
              <a:t>Bay Wellington Tower</a:t>
            </a:r>
            <a:endParaRPr lang="fr-CA" sz="1000" spc="80" baseline="0" dirty="0">
              <a:latin typeface="Garamond"/>
              <a:ea typeface="Garamond"/>
              <a:cs typeface="Garamond"/>
              <a:sym typeface="Garamond"/>
            </a:endParaRPr>
          </a:p>
          <a:p>
            <a:pPr defTabSz="914400">
              <a:lnSpc>
                <a:spcPct val="90000"/>
              </a:lnSpc>
              <a:defRPr sz="1100">
                <a:latin typeface="Arial"/>
                <a:ea typeface="Arial"/>
                <a:cs typeface="Arial"/>
                <a:sym typeface="Arial"/>
              </a:defRPr>
            </a:pPr>
            <a:r>
              <a:rPr lang="fr-CA" sz="1000" baseline="0" dirty="0"/>
              <a:t>Toronto ON  M5J 2T3</a:t>
            </a:r>
            <a:endParaRPr lang="fr-CA" sz="1000" spc="80" baseline="0" dirty="0">
              <a:latin typeface="Garamond"/>
              <a:ea typeface="Garamond"/>
              <a:cs typeface="Garamond"/>
              <a:sym typeface="Garamond"/>
            </a:endParaRPr>
          </a:p>
          <a:p>
            <a:pPr defTabSz="914400">
              <a:lnSpc>
                <a:spcPct val="90000"/>
              </a:lnSpc>
              <a:defRPr sz="1100">
                <a:latin typeface="Arial"/>
                <a:ea typeface="Arial"/>
                <a:cs typeface="Arial"/>
                <a:sym typeface="Arial"/>
              </a:defRPr>
            </a:pPr>
            <a:r>
              <a:rPr lang="fr-CA" sz="1000" baseline="0" dirty="0"/>
              <a:t>T 416.488.2345</a:t>
            </a:r>
          </a:p>
        </p:txBody>
      </p:sp>
      <p:sp>
        <p:nvSpPr>
          <p:cNvPr id="3" name="TextBox 2">
            <a:extLst>
              <a:ext uri="{FF2B5EF4-FFF2-40B4-BE49-F238E27FC236}">
                <a16:creationId xmlns:a16="http://schemas.microsoft.com/office/drawing/2014/main" id="{64D9E5DF-858A-4F66-AE4B-68D4383F6FC0}"/>
              </a:ext>
            </a:extLst>
          </p:cNvPr>
          <p:cNvSpPr txBox="1"/>
          <p:nvPr userDrawn="1"/>
        </p:nvSpPr>
        <p:spPr>
          <a:xfrm>
            <a:off x="295366" y="2860530"/>
            <a:ext cx="11563168" cy="313932"/>
          </a:xfrm>
          <a:prstGeom prst="rect">
            <a:avLst/>
          </a:prstGeom>
          <a:noFill/>
        </p:spPr>
        <p:txBody>
          <a:bodyPr wrap="square" rtlCol="0">
            <a:spAutoFit/>
          </a:bodyPr>
          <a:lstStyle/>
          <a:p>
            <a:pPr algn="ctr" defTabSz="914400" rtl="0" eaLnBrk="1" latinLnBrk="0" hangingPunct="1">
              <a:lnSpc>
                <a:spcPct val="90000"/>
              </a:lnSpc>
              <a:spcBef>
                <a:spcPct val="0"/>
              </a:spcBef>
              <a:buNone/>
            </a:pPr>
            <a:r>
              <a:rPr lang="fr-CA" sz="1600" cap="all" baseline="0" noProof="0" dirty="0">
                <a:solidFill>
                  <a:schemeClr val="bg1"/>
                </a:solidFill>
                <a:latin typeface="Arial" panose="020B0604020202020204" pitchFamily="34" charset="0"/>
              </a:rPr>
              <a:t>Services-conseils aux entreprises</a:t>
            </a:r>
            <a:r>
              <a:rPr lang="fr-CA"/>
              <a:t> </a:t>
            </a:r>
            <a:r>
              <a:rPr lang="fr-CA" sz="1600" cap="all" baseline="0" dirty="0">
                <a:solidFill>
                  <a:schemeClr val="accent6"/>
                </a:solidFill>
                <a:latin typeface="Arial" panose="020B0604020202020204" pitchFamily="34" charset="0"/>
              </a:rPr>
              <a:t>|</a:t>
            </a:r>
            <a:r>
              <a:rPr lang="fr-CA" sz="1600" cap="all" baseline="0" dirty="0">
                <a:solidFill>
                  <a:schemeClr val="bg1"/>
                </a:solidFill>
                <a:latin typeface="Arial" panose="020B0604020202020204" pitchFamily="34" charset="0"/>
              </a:rPr>
              <a:t> Services de bureau familial</a:t>
            </a:r>
          </a:p>
        </p:txBody>
      </p:sp>
    </p:spTree>
    <p:extLst>
      <p:ext uri="{BB962C8B-B14F-4D97-AF65-F5344CB8AC3E}">
        <p14:creationId xmlns:p14="http://schemas.microsoft.com/office/powerpoint/2010/main" val="41108036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9_Title, content and emphasis">
    <p:bg>
      <p:bgRef idx="1001">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226005" y="456671"/>
            <a:ext cx="11751949" cy="1015398"/>
          </a:xfrm>
        </p:spPr>
        <p:txBody>
          <a:bodyPr/>
          <a:lstStyle/>
          <a:p>
            <a:endParaRPr lang="en-CA" noProof="0" dirty="0"/>
          </a:p>
        </p:txBody>
      </p:sp>
      <p:sp>
        <p:nvSpPr>
          <p:cNvPr id="12" name="Espace réservé du texte 11"/>
          <p:cNvSpPr>
            <a:spLocks noGrp="1"/>
          </p:cNvSpPr>
          <p:nvPr>
            <p:ph type="body" sz="quarter" idx="10"/>
          </p:nvPr>
        </p:nvSpPr>
        <p:spPr>
          <a:xfrm>
            <a:off x="225283" y="1462781"/>
            <a:ext cx="11754880" cy="659136"/>
          </a:xfrm>
        </p:spPr>
        <p:txBody>
          <a:bodyPr/>
          <a:lstStyle>
            <a:lvl1pPr marL="0" indent="0">
              <a:lnSpc>
                <a:spcPct val="100000"/>
              </a:lnSpc>
              <a:spcBef>
                <a:spcPts val="0"/>
              </a:spcBef>
              <a:buFont typeface="Arial"/>
              <a:buNone/>
              <a:defRPr sz="1800" b="0" cap="all" baseline="0"/>
            </a:lvl1pPr>
            <a:lvl2pPr marL="0" indent="0">
              <a:lnSpc>
                <a:spcPct val="100000"/>
              </a:lnSpc>
              <a:spcBef>
                <a:spcPts val="0"/>
              </a:spcBef>
              <a:buNone/>
              <a:defRPr sz="1800" cap="none"/>
            </a:lvl2pPr>
            <a:lvl3pPr marL="0" indent="0">
              <a:lnSpc>
                <a:spcPct val="100000"/>
              </a:lnSpc>
              <a:spcBef>
                <a:spcPts val="0"/>
              </a:spcBef>
              <a:buNone/>
              <a:defRPr sz="1800" cap="none"/>
            </a:lvl3pPr>
            <a:lvl4pPr marL="0" indent="0">
              <a:lnSpc>
                <a:spcPct val="100000"/>
              </a:lnSpc>
              <a:spcBef>
                <a:spcPts val="0"/>
              </a:spcBef>
              <a:buFont typeface="Arial"/>
              <a:buNone/>
              <a:defRPr sz="1800" cap="none"/>
            </a:lvl4pPr>
            <a:lvl5pPr marL="0" indent="0">
              <a:lnSpc>
                <a:spcPct val="100000"/>
              </a:lnSpc>
              <a:spcBef>
                <a:spcPts val="0"/>
              </a:spcBef>
              <a:buFont typeface="Arial"/>
              <a:buNone/>
              <a:defRPr sz="1800" cap="none"/>
            </a:lvl5pPr>
          </a:lstStyle>
          <a:p>
            <a:pPr lvl="0"/>
            <a:endParaRPr lang="en-CA" noProof="0" dirty="0"/>
          </a:p>
        </p:txBody>
      </p:sp>
      <p:sp>
        <p:nvSpPr>
          <p:cNvPr id="4" name="ZoneTexte 3">
            <a:extLst>
              <a:ext uri="{FF2B5EF4-FFF2-40B4-BE49-F238E27FC236}">
                <a16:creationId xmlns:a16="http://schemas.microsoft.com/office/drawing/2014/main" id="{75B139B0-E29E-4BED-A282-6287E0AC86A9}"/>
              </a:ext>
            </a:extLst>
          </p:cNvPr>
          <p:cNvSpPr txBox="1"/>
          <p:nvPr userDrawn="1"/>
        </p:nvSpPr>
        <p:spPr>
          <a:xfrm>
            <a:off x="224142" y="252472"/>
            <a:ext cx="798816" cy="215444"/>
          </a:xfrm>
          <a:prstGeom prst="rect">
            <a:avLst/>
          </a:prstGeom>
          <a:noFill/>
        </p:spPr>
        <p:txBody>
          <a:bodyPr wrap="square" lIns="0" tIns="0" rIns="0" bIns="0" rtlCol="0" anchor="t">
            <a:spAutoFit/>
          </a:bodyPr>
          <a:lstStyle/>
          <a:p>
            <a:pPr>
              <a:spcBef>
                <a:spcPts val="900"/>
              </a:spcBef>
            </a:pPr>
            <a:r>
              <a:rPr lang="fr-CA" sz="1400" noProof="0" dirty="0">
                <a:solidFill>
                  <a:schemeClr val="tx1"/>
                </a:solidFill>
              </a:rPr>
              <a:t>RICHTER</a:t>
            </a:r>
          </a:p>
        </p:txBody>
      </p:sp>
      <p:cxnSp>
        <p:nvCxnSpPr>
          <p:cNvPr id="6" name="Connecteur droit 5">
            <a:extLst>
              <a:ext uri="{FF2B5EF4-FFF2-40B4-BE49-F238E27FC236}">
                <a16:creationId xmlns:a16="http://schemas.microsoft.com/office/drawing/2014/main" id="{DA5FA3C9-0D3D-4037-BF57-11F38BA09728}"/>
              </a:ext>
            </a:extLst>
          </p:cNvPr>
          <p:cNvCxnSpPr/>
          <p:nvPr userDrawn="1"/>
        </p:nvCxnSpPr>
        <p:spPr>
          <a:xfrm>
            <a:off x="221601" y="528043"/>
            <a:ext cx="281647" cy="0"/>
          </a:xfrm>
          <a:prstGeom prst="line">
            <a:avLst/>
          </a:prstGeom>
          <a:ln w="28575">
            <a:solidFill>
              <a:schemeClr val="accent6"/>
            </a:solidFill>
          </a:ln>
        </p:spPr>
        <p:style>
          <a:lnRef idx="1">
            <a:schemeClr val="accent5"/>
          </a:lnRef>
          <a:fillRef idx="0">
            <a:schemeClr val="accent5"/>
          </a:fillRef>
          <a:effectRef idx="0">
            <a:schemeClr val="accent5"/>
          </a:effectRef>
          <a:fontRef idx="minor">
            <a:schemeClr val="tx1"/>
          </a:fontRef>
        </p:style>
      </p:cxnSp>
      <p:sp>
        <p:nvSpPr>
          <p:cNvPr id="7" name="Espace réservé du numéro de diapositive 5">
            <a:extLst>
              <a:ext uri="{FF2B5EF4-FFF2-40B4-BE49-F238E27FC236}">
                <a16:creationId xmlns:a16="http://schemas.microsoft.com/office/drawing/2014/main" id="{31AB9C3F-459E-4778-882D-4A1C80994FFB}"/>
              </a:ext>
            </a:extLst>
          </p:cNvPr>
          <p:cNvSpPr>
            <a:spLocks noGrp="1"/>
          </p:cNvSpPr>
          <p:nvPr>
            <p:ph type="sldNum" sz="quarter" idx="4"/>
          </p:nvPr>
        </p:nvSpPr>
        <p:spPr>
          <a:xfrm>
            <a:off x="11469552" y="176272"/>
            <a:ext cx="500376" cy="152400"/>
          </a:xfrm>
          <a:prstGeom prst="rect">
            <a:avLst/>
          </a:prstGeom>
        </p:spPr>
        <p:txBody>
          <a:bodyPr vert="horz" lIns="91440" tIns="45720" rIns="91440" bIns="45720" rtlCol="0" anchor="t" anchorCtr="0"/>
          <a:lstStyle>
            <a:lvl1pPr algn="r">
              <a:defRPr sz="1200">
                <a:solidFill>
                  <a:schemeClr val="tx1"/>
                </a:solidFill>
                <a:latin typeface="Garamond" panose="02020404030301010803" pitchFamily="18" charset="0"/>
              </a:defRPr>
            </a:lvl1pPr>
          </a:lstStyle>
          <a:p>
            <a:fld id="{070BA110-2E32-4755-845E-E6A93918DF86}" type="slidenum">
              <a:rPr lang="fr-FR" smtClean="0"/>
              <a:pPr/>
              <a:t>‹N°›</a:t>
            </a:fld>
            <a:endParaRPr lang="fr-FR" dirty="0"/>
          </a:p>
        </p:txBody>
      </p:sp>
    </p:spTree>
    <p:extLst>
      <p:ext uri="{BB962C8B-B14F-4D97-AF65-F5344CB8AC3E}">
        <p14:creationId xmlns:p14="http://schemas.microsoft.com/office/powerpoint/2010/main" val="3824639981"/>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C 2">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6496123-63F8-42F5-BD75-C5987ECA6710}"/>
              </a:ext>
            </a:extLst>
          </p:cNvPr>
          <p:cNvGrpSpPr/>
          <p:nvPr userDrawn="1"/>
        </p:nvGrpSpPr>
        <p:grpSpPr>
          <a:xfrm>
            <a:off x="0" y="1"/>
            <a:ext cx="4797543" cy="8106453"/>
            <a:chOff x="0" y="1"/>
            <a:chExt cx="4797543" cy="8106453"/>
          </a:xfrm>
        </p:grpSpPr>
        <p:sp>
          <p:nvSpPr>
            <p:cNvPr id="8" name="Rectangle 7">
              <a:extLst>
                <a:ext uri="{FF2B5EF4-FFF2-40B4-BE49-F238E27FC236}">
                  <a16:creationId xmlns:a16="http://schemas.microsoft.com/office/drawing/2014/main" id="{DC008A68-98A7-4D98-987E-55D1F751DF74}"/>
                </a:ext>
              </a:extLst>
            </p:cNvPr>
            <p:cNvSpPr/>
            <p:nvPr userDrawn="1"/>
          </p:nvSpPr>
          <p:spPr>
            <a:xfrm rot="10800000" flipV="1">
              <a:off x="0" y="1"/>
              <a:ext cx="4727814" cy="6858000"/>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sz="2800" noProof="0" dirty="0">
                <a:latin typeface="Arial" panose="020B0604020202020204" pitchFamily="34" charset="0"/>
                <a:cs typeface="Arial" panose="020B0604020202020204" pitchFamily="34" charset="0"/>
              </a:endParaRPr>
            </a:p>
          </p:txBody>
        </p:sp>
        <p:sp>
          <p:nvSpPr>
            <p:cNvPr id="27" name="Freeform: Shape 26">
              <a:extLst>
                <a:ext uri="{FF2B5EF4-FFF2-40B4-BE49-F238E27FC236}">
                  <a16:creationId xmlns:a16="http://schemas.microsoft.com/office/drawing/2014/main" id="{CC3E53D8-AFFB-4F87-A672-38F76FE3B35E}"/>
                </a:ext>
              </a:extLst>
            </p:cNvPr>
            <p:cNvSpPr/>
            <p:nvPr userDrawn="1"/>
          </p:nvSpPr>
          <p:spPr>
            <a:xfrm>
              <a:off x="1" y="1"/>
              <a:ext cx="4717789" cy="4699860"/>
            </a:xfrm>
            <a:custGeom>
              <a:avLst/>
              <a:gdLst>
                <a:gd name="connsiteX0" fmla="*/ 0 w 4717789"/>
                <a:gd name="connsiteY0" fmla="*/ 0 h 4699860"/>
                <a:gd name="connsiteX1" fmla="*/ 4717789 w 4717789"/>
                <a:gd name="connsiteY1" fmla="*/ 0 h 4699860"/>
                <a:gd name="connsiteX2" fmla="*/ 4717789 w 4717789"/>
                <a:gd name="connsiteY2" fmla="*/ 2075009 h 4699860"/>
                <a:gd name="connsiteX3" fmla="*/ 0 w 4717789"/>
                <a:gd name="connsiteY3" fmla="*/ 4699860 h 4699860"/>
              </a:gdLst>
              <a:ahLst/>
              <a:cxnLst>
                <a:cxn ang="0">
                  <a:pos x="connsiteX0" y="connsiteY0"/>
                </a:cxn>
                <a:cxn ang="0">
                  <a:pos x="connsiteX1" y="connsiteY1"/>
                </a:cxn>
                <a:cxn ang="0">
                  <a:pos x="connsiteX2" y="connsiteY2"/>
                </a:cxn>
                <a:cxn ang="0">
                  <a:pos x="connsiteX3" y="connsiteY3"/>
                </a:cxn>
              </a:cxnLst>
              <a:rect l="l" t="t" r="r" b="b"/>
              <a:pathLst>
                <a:path w="4717789" h="4699860">
                  <a:moveTo>
                    <a:pt x="0" y="0"/>
                  </a:moveTo>
                  <a:lnTo>
                    <a:pt x="4717789" y="0"/>
                  </a:lnTo>
                  <a:lnTo>
                    <a:pt x="4717789" y="2075009"/>
                  </a:lnTo>
                  <a:lnTo>
                    <a:pt x="0" y="4699860"/>
                  </a:lnTo>
                  <a:close/>
                </a:path>
              </a:pathLst>
            </a:custGeom>
            <a:solidFill>
              <a:schemeClr val="accent1"/>
            </a:solidFill>
            <a:ln>
              <a:noFill/>
            </a:ln>
          </p:spPr>
          <p:style>
            <a:lnRef idx="2">
              <a:schemeClr val="accent4">
                <a:shade val="50000"/>
              </a:schemeClr>
            </a:lnRef>
            <a:fillRef idx="1">
              <a:schemeClr val="accent4"/>
            </a:fillRef>
            <a:effectRef idx="0">
              <a:schemeClr val="accent4"/>
            </a:effectRef>
            <a:fontRef idx="minor">
              <a:schemeClr val="lt1"/>
            </a:fontRef>
          </p:style>
          <p:txBody>
            <a:bodyPr wrap="square" rtlCol="0" anchor="ctr">
              <a:noAutofit/>
            </a:bodyPr>
            <a:lstStyle/>
            <a:p>
              <a:pPr algn="ctr"/>
              <a:endParaRPr lang="en-CA" sz="1000" noProof="0" dirty="0">
                <a:latin typeface="Arial" panose="020B0604020202020204" pitchFamily="34" charset="0"/>
                <a:cs typeface="Arial" panose="020B0604020202020204" pitchFamily="34" charset="0"/>
              </a:endParaRPr>
            </a:p>
          </p:txBody>
        </p:sp>
        <p:pic>
          <p:nvPicPr>
            <p:cNvPr id="28" name="Picture 27" descr="Shape, icon, arrow&#10;&#10;Description automatically generated">
              <a:extLst>
                <a:ext uri="{FF2B5EF4-FFF2-40B4-BE49-F238E27FC236}">
                  <a16:creationId xmlns:a16="http://schemas.microsoft.com/office/drawing/2014/main" id="{F6B918B5-AFE8-435A-A170-69EF132653DE}"/>
                </a:ext>
              </a:extLst>
            </p:cNvPr>
            <p:cNvPicPr>
              <a:picLocks noChangeAspect="1"/>
            </p:cNvPicPr>
            <p:nvPr userDrawn="1"/>
          </p:nvPicPr>
          <p:blipFill>
            <a:blip r:embed="rId2">
              <a:alphaModFix/>
              <a:extLst>
                <a:ext uri="{28A0092B-C50C-407E-A947-70E740481C1C}">
                  <a14:useLocalDpi xmlns:a14="http://schemas.microsoft.com/office/drawing/2010/main" val="0"/>
                </a:ext>
              </a:extLst>
            </a:blip>
            <a:srcRect l="60703" b="76484"/>
            <a:stretch>
              <a:fillRect/>
            </a:stretch>
          </p:blipFill>
          <p:spPr>
            <a:xfrm rot="17987093">
              <a:off x="874617" y="4183528"/>
              <a:ext cx="3840705" cy="4005147"/>
            </a:xfrm>
            <a:custGeom>
              <a:avLst/>
              <a:gdLst>
                <a:gd name="connsiteX0" fmla="*/ 3840705 w 3840705"/>
                <a:gd name="connsiteY0" fmla="*/ 0 h 4005147"/>
                <a:gd name="connsiteX1" fmla="*/ 3840705 w 3840705"/>
                <a:gd name="connsiteY1" fmla="*/ 3118947 h 4005147"/>
                <a:gd name="connsiteX2" fmla="*/ 2292365 w 3840705"/>
                <a:gd name="connsiteY2" fmla="*/ 4005147 h 4005147"/>
                <a:gd name="connsiteX3" fmla="*/ 0 w 3840705"/>
                <a:gd name="connsiteY3" fmla="*/ 1 h 4005147"/>
              </a:gdLst>
              <a:ahLst/>
              <a:cxnLst>
                <a:cxn ang="0">
                  <a:pos x="connsiteX0" y="connsiteY0"/>
                </a:cxn>
                <a:cxn ang="0">
                  <a:pos x="connsiteX1" y="connsiteY1"/>
                </a:cxn>
                <a:cxn ang="0">
                  <a:pos x="connsiteX2" y="connsiteY2"/>
                </a:cxn>
                <a:cxn ang="0">
                  <a:pos x="connsiteX3" y="connsiteY3"/>
                </a:cxn>
              </a:cxnLst>
              <a:rect l="l" t="t" r="r" b="b"/>
              <a:pathLst>
                <a:path w="3840705" h="4005147">
                  <a:moveTo>
                    <a:pt x="3840705" y="0"/>
                  </a:moveTo>
                  <a:lnTo>
                    <a:pt x="3840705" y="3118947"/>
                  </a:lnTo>
                  <a:lnTo>
                    <a:pt x="2292365" y="4005147"/>
                  </a:lnTo>
                  <a:lnTo>
                    <a:pt x="0" y="1"/>
                  </a:lnTo>
                  <a:close/>
                </a:path>
              </a:pathLst>
            </a:custGeom>
          </p:spPr>
        </p:pic>
      </p:grpSp>
      <p:sp>
        <p:nvSpPr>
          <p:cNvPr id="6" name="Footer Placeholder 5">
            <a:extLst>
              <a:ext uri="{FF2B5EF4-FFF2-40B4-BE49-F238E27FC236}">
                <a16:creationId xmlns:a16="http://schemas.microsoft.com/office/drawing/2014/main" id="{9474A20D-8FE6-4499-AEE7-1F18E581B687}"/>
              </a:ext>
            </a:extLst>
          </p:cNvPr>
          <p:cNvSpPr>
            <a:spLocks noGrp="1"/>
          </p:cNvSpPr>
          <p:nvPr userDrawn="1">
            <p:ph type="ftr" sz="quarter" idx="11"/>
          </p:nvPr>
        </p:nvSpPr>
        <p:spPr>
          <a:xfrm>
            <a:off x="5336367" y="6380414"/>
            <a:ext cx="5026833" cy="365125"/>
          </a:xfrm>
        </p:spPr>
        <p:txBody>
          <a:bodyPr/>
          <a:lstStyle/>
          <a:p>
            <a:endParaRPr lang="en-CA" noProof="0" dirty="0"/>
          </a:p>
        </p:txBody>
      </p:sp>
      <p:sp>
        <p:nvSpPr>
          <p:cNvPr id="7" name="Slide Number Placeholder 6">
            <a:extLst>
              <a:ext uri="{FF2B5EF4-FFF2-40B4-BE49-F238E27FC236}">
                <a16:creationId xmlns:a16="http://schemas.microsoft.com/office/drawing/2014/main" id="{DB1A7147-B1EF-4CFA-8491-5251A84A23E4}"/>
              </a:ext>
            </a:extLst>
          </p:cNvPr>
          <p:cNvSpPr>
            <a:spLocks noGrp="1"/>
          </p:cNvSpPr>
          <p:nvPr userDrawn="1">
            <p:ph type="sldNum" sz="quarter" idx="12"/>
          </p:nvPr>
        </p:nvSpPr>
        <p:spPr>
          <a:xfrm>
            <a:off x="10591800" y="6380414"/>
            <a:ext cx="1353556" cy="365125"/>
          </a:xfrm>
        </p:spPr>
        <p:txBody>
          <a:bodyPr/>
          <a:lstStyle/>
          <a:p>
            <a:fld id="{D6F4737C-4BD2-4375-B602-5A5A0BCE5193}" type="slidenum">
              <a:rPr lang="en-CA" noProof="0" smtClean="0"/>
              <a:t>‹N°›</a:t>
            </a:fld>
            <a:endParaRPr lang="en-CA" noProof="0" dirty="0"/>
          </a:p>
        </p:txBody>
      </p:sp>
      <p:cxnSp>
        <p:nvCxnSpPr>
          <p:cNvPr id="12" name="Straight Connector 11">
            <a:extLst>
              <a:ext uri="{FF2B5EF4-FFF2-40B4-BE49-F238E27FC236}">
                <a16:creationId xmlns:a16="http://schemas.microsoft.com/office/drawing/2014/main" id="{B6D67315-3213-4C31-A2EC-6828FAB3E4D1}"/>
              </a:ext>
            </a:extLst>
          </p:cNvPr>
          <p:cNvCxnSpPr>
            <a:cxnSpLocks/>
          </p:cNvCxnSpPr>
          <p:nvPr userDrawn="1"/>
        </p:nvCxnSpPr>
        <p:spPr>
          <a:xfrm>
            <a:off x="276327" y="3121369"/>
            <a:ext cx="204545"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2A92690-6FCB-4795-9D69-11FE273388D1}"/>
              </a:ext>
            </a:extLst>
          </p:cNvPr>
          <p:cNvSpPr>
            <a:spLocks noGrp="1"/>
          </p:cNvSpPr>
          <p:nvPr userDrawn="1">
            <p:ph type="title"/>
          </p:nvPr>
        </p:nvSpPr>
        <p:spPr>
          <a:xfrm>
            <a:off x="200965" y="3290632"/>
            <a:ext cx="3661351" cy="1539875"/>
          </a:xfrm>
        </p:spPr>
        <p:txBody>
          <a:bodyPr anchor="t" anchorCtr="0">
            <a:noAutofit/>
          </a:bodyPr>
          <a:lstStyle>
            <a:lvl1pPr>
              <a:lnSpc>
                <a:spcPct val="80000"/>
              </a:lnSpc>
              <a:defRPr baseline="0">
                <a:solidFill>
                  <a:schemeClr val="bg1"/>
                </a:solidFill>
                <a:latin typeface="Garamond" panose="02020404030301010803" pitchFamily="18" charset="0"/>
                <a:cs typeface="Arial" panose="020B0604020202020204" pitchFamily="34" charset="0"/>
              </a:defRPr>
            </a:lvl1pPr>
          </a:lstStyle>
          <a:p>
            <a:endParaRPr lang="en-CA" noProof="0" dirty="0"/>
          </a:p>
        </p:txBody>
      </p:sp>
      <p:pic>
        <p:nvPicPr>
          <p:cNvPr id="29" name="Picture 28">
            <a:extLst>
              <a:ext uri="{FF2B5EF4-FFF2-40B4-BE49-F238E27FC236}">
                <a16:creationId xmlns:a16="http://schemas.microsoft.com/office/drawing/2014/main" id="{471A9C87-A67C-4C08-9568-984A6C4FBF90}"/>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11317" y="6422023"/>
            <a:ext cx="1158794" cy="211500"/>
          </a:xfrm>
          <a:prstGeom prst="rect">
            <a:avLst/>
          </a:prstGeom>
        </p:spPr>
      </p:pic>
      <p:sp>
        <p:nvSpPr>
          <p:cNvPr id="30" name="Text Placeholder 3">
            <a:extLst>
              <a:ext uri="{FF2B5EF4-FFF2-40B4-BE49-F238E27FC236}">
                <a16:creationId xmlns:a16="http://schemas.microsoft.com/office/drawing/2014/main" id="{1805E7D7-9727-48E4-84C3-FD9613506E5B}"/>
              </a:ext>
            </a:extLst>
          </p:cNvPr>
          <p:cNvSpPr>
            <a:spLocks noGrp="1"/>
          </p:cNvSpPr>
          <p:nvPr userDrawn="1">
            <p:ph type="body" sz="half" idx="20"/>
          </p:nvPr>
        </p:nvSpPr>
        <p:spPr>
          <a:xfrm>
            <a:off x="5336367" y="1668505"/>
            <a:ext cx="3118145" cy="584253"/>
          </a:xfrm>
        </p:spPr>
        <p:txBody>
          <a:bodyPr anchor="t" anchorCtr="0">
            <a:noAutofit/>
          </a:bodyPr>
          <a:lstStyle>
            <a:lvl1pPr marL="0" indent="0" algn="ctr">
              <a:buNone/>
              <a:defRPr sz="1600" b="0" cap="none" baseline="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endParaRPr lang="en-CA" noProof="0" dirty="0"/>
          </a:p>
        </p:txBody>
      </p:sp>
      <p:sp>
        <p:nvSpPr>
          <p:cNvPr id="31" name="Text Placeholder 11">
            <a:extLst>
              <a:ext uri="{FF2B5EF4-FFF2-40B4-BE49-F238E27FC236}">
                <a16:creationId xmlns:a16="http://schemas.microsoft.com/office/drawing/2014/main" id="{779E0E92-4020-464C-B4F0-EDAA0435CA8B}"/>
              </a:ext>
            </a:extLst>
          </p:cNvPr>
          <p:cNvSpPr>
            <a:spLocks noGrp="1"/>
          </p:cNvSpPr>
          <p:nvPr userDrawn="1">
            <p:ph type="body" sz="quarter" idx="21" hasCustomPrompt="1"/>
          </p:nvPr>
        </p:nvSpPr>
        <p:spPr>
          <a:xfrm>
            <a:off x="5336367" y="1213577"/>
            <a:ext cx="3118145" cy="408291"/>
          </a:xfrm>
        </p:spPr>
        <p:txBody>
          <a:bodyPr anchor="ctr" anchorCtr="0">
            <a:noAutofit/>
          </a:bodyPr>
          <a:lstStyle>
            <a:lvl1pPr marL="0" indent="0" algn="ctr">
              <a:buNone/>
              <a:defRPr sz="4000" b="1">
                <a:solidFill>
                  <a:schemeClr val="accent6"/>
                </a:solidFill>
                <a:latin typeface="Garamond" panose="02020404030301010803" pitchFamily="18" charset="0"/>
              </a:defRPr>
            </a:lvl1pPr>
          </a:lstStyle>
          <a:p>
            <a:pPr lvl="0"/>
            <a:r>
              <a:rPr lang="en-CA" noProof="0"/>
              <a:t>#</a:t>
            </a:r>
          </a:p>
        </p:txBody>
      </p:sp>
      <p:sp>
        <p:nvSpPr>
          <p:cNvPr id="32" name="Text Placeholder 3">
            <a:extLst>
              <a:ext uri="{FF2B5EF4-FFF2-40B4-BE49-F238E27FC236}">
                <a16:creationId xmlns:a16="http://schemas.microsoft.com/office/drawing/2014/main" id="{DAF9FFEB-4911-4417-842C-9F7439B4CCE1}"/>
              </a:ext>
            </a:extLst>
          </p:cNvPr>
          <p:cNvSpPr>
            <a:spLocks noGrp="1"/>
          </p:cNvSpPr>
          <p:nvPr userDrawn="1">
            <p:ph type="body" sz="half" idx="22"/>
          </p:nvPr>
        </p:nvSpPr>
        <p:spPr>
          <a:xfrm>
            <a:off x="8915400" y="1668505"/>
            <a:ext cx="2933700" cy="584253"/>
          </a:xfrm>
        </p:spPr>
        <p:txBody>
          <a:bodyPr anchor="t" anchorCtr="0">
            <a:noAutofit/>
          </a:bodyPr>
          <a:lstStyle>
            <a:lvl1pPr marL="0" indent="0" algn="ctr">
              <a:buNone/>
              <a:defRPr sz="1600" b="0" cap="none" baseline="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endParaRPr lang="en-CA" noProof="0" dirty="0"/>
          </a:p>
        </p:txBody>
      </p:sp>
      <p:sp>
        <p:nvSpPr>
          <p:cNvPr id="33" name="Text Placeholder 11">
            <a:extLst>
              <a:ext uri="{FF2B5EF4-FFF2-40B4-BE49-F238E27FC236}">
                <a16:creationId xmlns:a16="http://schemas.microsoft.com/office/drawing/2014/main" id="{7526DCE7-1C84-4B8C-A7C5-3A2F7A6B4FBE}"/>
              </a:ext>
            </a:extLst>
          </p:cNvPr>
          <p:cNvSpPr>
            <a:spLocks noGrp="1"/>
          </p:cNvSpPr>
          <p:nvPr userDrawn="1">
            <p:ph type="body" sz="quarter" idx="23" hasCustomPrompt="1"/>
          </p:nvPr>
        </p:nvSpPr>
        <p:spPr>
          <a:xfrm>
            <a:off x="8915400" y="1213577"/>
            <a:ext cx="2933700" cy="408291"/>
          </a:xfrm>
        </p:spPr>
        <p:txBody>
          <a:bodyPr anchor="ctr" anchorCtr="0">
            <a:noAutofit/>
          </a:bodyPr>
          <a:lstStyle>
            <a:lvl1pPr marL="0" indent="0" algn="ctr">
              <a:buNone/>
              <a:defRPr sz="4000" b="1">
                <a:solidFill>
                  <a:schemeClr val="accent6"/>
                </a:solidFill>
                <a:latin typeface="Garamond" panose="02020404030301010803" pitchFamily="18" charset="0"/>
              </a:defRPr>
            </a:lvl1pPr>
          </a:lstStyle>
          <a:p>
            <a:pPr lvl="0"/>
            <a:r>
              <a:rPr lang="en-CA" noProof="0"/>
              <a:t>#</a:t>
            </a:r>
          </a:p>
        </p:txBody>
      </p:sp>
      <p:sp>
        <p:nvSpPr>
          <p:cNvPr id="34" name="Text Placeholder 3">
            <a:extLst>
              <a:ext uri="{FF2B5EF4-FFF2-40B4-BE49-F238E27FC236}">
                <a16:creationId xmlns:a16="http://schemas.microsoft.com/office/drawing/2014/main" id="{34AB676F-FC5C-4900-8498-23AD904C341B}"/>
              </a:ext>
            </a:extLst>
          </p:cNvPr>
          <p:cNvSpPr>
            <a:spLocks noGrp="1"/>
          </p:cNvSpPr>
          <p:nvPr userDrawn="1">
            <p:ph type="body" sz="half" idx="24"/>
          </p:nvPr>
        </p:nvSpPr>
        <p:spPr>
          <a:xfrm>
            <a:off x="5336367" y="2979968"/>
            <a:ext cx="3118145" cy="584253"/>
          </a:xfrm>
        </p:spPr>
        <p:txBody>
          <a:bodyPr anchor="t" anchorCtr="0">
            <a:noAutofit/>
          </a:bodyPr>
          <a:lstStyle>
            <a:lvl1pPr marL="0" indent="0" algn="ctr">
              <a:buNone/>
              <a:defRPr sz="1600" b="0" cap="none" baseline="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endParaRPr lang="en-CA" noProof="0" dirty="0"/>
          </a:p>
        </p:txBody>
      </p:sp>
      <p:sp>
        <p:nvSpPr>
          <p:cNvPr id="35" name="Text Placeholder 11">
            <a:extLst>
              <a:ext uri="{FF2B5EF4-FFF2-40B4-BE49-F238E27FC236}">
                <a16:creationId xmlns:a16="http://schemas.microsoft.com/office/drawing/2014/main" id="{A78B0114-31C8-45EE-8CED-02596961A0D7}"/>
              </a:ext>
            </a:extLst>
          </p:cNvPr>
          <p:cNvSpPr>
            <a:spLocks noGrp="1"/>
          </p:cNvSpPr>
          <p:nvPr userDrawn="1">
            <p:ph type="body" sz="quarter" idx="25" hasCustomPrompt="1"/>
          </p:nvPr>
        </p:nvSpPr>
        <p:spPr>
          <a:xfrm>
            <a:off x="5336367" y="2519639"/>
            <a:ext cx="3118145" cy="408291"/>
          </a:xfrm>
        </p:spPr>
        <p:txBody>
          <a:bodyPr anchor="ctr" anchorCtr="0">
            <a:noAutofit/>
          </a:bodyPr>
          <a:lstStyle>
            <a:lvl1pPr marL="0" indent="0" algn="ctr">
              <a:buNone/>
              <a:defRPr sz="4000" b="1">
                <a:solidFill>
                  <a:schemeClr val="accent6"/>
                </a:solidFill>
                <a:latin typeface="Garamond" panose="02020404030301010803" pitchFamily="18" charset="0"/>
              </a:defRPr>
            </a:lvl1pPr>
          </a:lstStyle>
          <a:p>
            <a:pPr lvl="0"/>
            <a:r>
              <a:rPr lang="en-CA" noProof="0"/>
              <a:t>#</a:t>
            </a:r>
          </a:p>
        </p:txBody>
      </p:sp>
      <p:sp>
        <p:nvSpPr>
          <p:cNvPr id="36" name="Text Placeholder 3">
            <a:extLst>
              <a:ext uri="{FF2B5EF4-FFF2-40B4-BE49-F238E27FC236}">
                <a16:creationId xmlns:a16="http://schemas.microsoft.com/office/drawing/2014/main" id="{7EDE5B01-EDAA-4791-A060-6DBDE121C323}"/>
              </a:ext>
            </a:extLst>
          </p:cNvPr>
          <p:cNvSpPr>
            <a:spLocks noGrp="1"/>
          </p:cNvSpPr>
          <p:nvPr userDrawn="1">
            <p:ph type="body" sz="half" idx="26"/>
          </p:nvPr>
        </p:nvSpPr>
        <p:spPr>
          <a:xfrm>
            <a:off x="8915400" y="2979968"/>
            <a:ext cx="2933700" cy="584253"/>
          </a:xfrm>
        </p:spPr>
        <p:txBody>
          <a:bodyPr anchor="t" anchorCtr="0">
            <a:noAutofit/>
          </a:bodyPr>
          <a:lstStyle>
            <a:lvl1pPr marL="0" indent="0" algn="ctr">
              <a:buNone/>
              <a:defRPr sz="1600" b="0" cap="none" baseline="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endParaRPr lang="en-CA" noProof="0" dirty="0"/>
          </a:p>
        </p:txBody>
      </p:sp>
      <p:sp>
        <p:nvSpPr>
          <p:cNvPr id="37" name="Text Placeholder 11">
            <a:extLst>
              <a:ext uri="{FF2B5EF4-FFF2-40B4-BE49-F238E27FC236}">
                <a16:creationId xmlns:a16="http://schemas.microsoft.com/office/drawing/2014/main" id="{9017D172-06C5-485D-855D-A0969312C717}"/>
              </a:ext>
            </a:extLst>
          </p:cNvPr>
          <p:cNvSpPr>
            <a:spLocks noGrp="1"/>
          </p:cNvSpPr>
          <p:nvPr userDrawn="1">
            <p:ph type="body" sz="quarter" idx="27" hasCustomPrompt="1"/>
          </p:nvPr>
        </p:nvSpPr>
        <p:spPr>
          <a:xfrm>
            <a:off x="8915400" y="2519639"/>
            <a:ext cx="2933700" cy="408291"/>
          </a:xfrm>
        </p:spPr>
        <p:txBody>
          <a:bodyPr anchor="ctr" anchorCtr="0">
            <a:noAutofit/>
          </a:bodyPr>
          <a:lstStyle>
            <a:lvl1pPr marL="0" indent="0" algn="ctr">
              <a:buNone/>
              <a:defRPr sz="4000" b="1">
                <a:solidFill>
                  <a:schemeClr val="accent6"/>
                </a:solidFill>
                <a:latin typeface="Garamond" panose="02020404030301010803" pitchFamily="18" charset="0"/>
              </a:defRPr>
            </a:lvl1pPr>
          </a:lstStyle>
          <a:p>
            <a:pPr lvl="0"/>
            <a:r>
              <a:rPr lang="en-CA" noProof="0"/>
              <a:t>#</a:t>
            </a:r>
          </a:p>
        </p:txBody>
      </p:sp>
      <p:sp>
        <p:nvSpPr>
          <p:cNvPr id="38" name="Text Placeholder 3">
            <a:extLst>
              <a:ext uri="{FF2B5EF4-FFF2-40B4-BE49-F238E27FC236}">
                <a16:creationId xmlns:a16="http://schemas.microsoft.com/office/drawing/2014/main" id="{DA83A857-A5C6-4CF4-A095-3BD954A0EAED}"/>
              </a:ext>
            </a:extLst>
          </p:cNvPr>
          <p:cNvSpPr>
            <a:spLocks noGrp="1"/>
          </p:cNvSpPr>
          <p:nvPr userDrawn="1">
            <p:ph type="body" sz="half" idx="28"/>
          </p:nvPr>
        </p:nvSpPr>
        <p:spPr>
          <a:xfrm>
            <a:off x="5336367" y="4290467"/>
            <a:ext cx="3118145" cy="584254"/>
          </a:xfrm>
        </p:spPr>
        <p:txBody>
          <a:bodyPr anchor="t" anchorCtr="0">
            <a:noAutofit/>
          </a:bodyPr>
          <a:lstStyle>
            <a:lvl1pPr marL="0" indent="0" algn="ctr">
              <a:buNone/>
              <a:defRPr sz="1600" b="0" cap="none" baseline="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endParaRPr lang="en-CA" noProof="0" dirty="0"/>
          </a:p>
        </p:txBody>
      </p:sp>
      <p:sp>
        <p:nvSpPr>
          <p:cNvPr id="39" name="Text Placeholder 11">
            <a:extLst>
              <a:ext uri="{FF2B5EF4-FFF2-40B4-BE49-F238E27FC236}">
                <a16:creationId xmlns:a16="http://schemas.microsoft.com/office/drawing/2014/main" id="{0BABFA34-C017-4493-853A-E2B93F640F54}"/>
              </a:ext>
            </a:extLst>
          </p:cNvPr>
          <p:cNvSpPr>
            <a:spLocks noGrp="1"/>
          </p:cNvSpPr>
          <p:nvPr userDrawn="1">
            <p:ph type="body" sz="quarter" idx="29" hasCustomPrompt="1"/>
          </p:nvPr>
        </p:nvSpPr>
        <p:spPr>
          <a:xfrm>
            <a:off x="5336367" y="3835538"/>
            <a:ext cx="3118145" cy="408291"/>
          </a:xfrm>
        </p:spPr>
        <p:txBody>
          <a:bodyPr anchor="ctr" anchorCtr="0">
            <a:noAutofit/>
          </a:bodyPr>
          <a:lstStyle>
            <a:lvl1pPr marL="0" indent="0" algn="ctr">
              <a:buNone/>
              <a:defRPr sz="4000" b="1">
                <a:solidFill>
                  <a:schemeClr val="accent6"/>
                </a:solidFill>
                <a:latin typeface="Garamond" panose="02020404030301010803" pitchFamily="18" charset="0"/>
              </a:defRPr>
            </a:lvl1pPr>
          </a:lstStyle>
          <a:p>
            <a:pPr lvl="0"/>
            <a:r>
              <a:rPr lang="en-CA" noProof="0"/>
              <a:t>#</a:t>
            </a:r>
          </a:p>
        </p:txBody>
      </p:sp>
      <p:sp>
        <p:nvSpPr>
          <p:cNvPr id="40" name="Text Placeholder 3">
            <a:extLst>
              <a:ext uri="{FF2B5EF4-FFF2-40B4-BE49-F238E27FC236}">
                <a16:creationId xmlns:a16="http://schemas.microsoft.com/office/drawing/2014/main" id="{493F7E91-60D8-4C0E-ACE3-25A6F3EDB8BC}"/>
              </a:ext>
            </a:extLst>
          </p:cNvPr>
          <p:cNvSpPr>
            <a:spLocks noGrp="1"/>
          </p:cNvSpPr>
          <p:nvPr userDrawn="1">
            <p:ph type="body" sz="half" idx="30"/>
          </p:nvPr>
        </p:nvSpPr>
        <p:spPr>
          <a:xfrm>
            <a:off x="8915400" y="4290467"/>
            <a:ext cx="2933700" cy="584254"/>
          </a:xfrm>
        </p:spPr>
        <p:txBody>
          <a:bodyPr anchor="t" anchorCtr="0">
            <a:noAutofit/>
          </a:bodyPr>
          <a:lstStyle>
            <a:lvl1pPr marL="0" indent="0" algn="ctr">
              <a:buNone/>
              <a:defRPr sz="1600" b="0" cap="none" baseline="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endParaRPr lang="en-CA" noProof="0" dirty="0"/>
          </a:p>
        </p:txBody>
      </p:sp>
      <p:sp>
        <p:nvSpPr>
          <p:cNvPr id="41" name="Text Placeholder 11">
            <a:extLst>
              <a:ext uri="{FF2B5EF4-FFF2-40B4-BE49-F238E27FC236}">
                <a16:creationId xmlns:a16="http://schemas.microsoft.com/office/drawing/2014/main" id="{C7FCA37B-B9F8-4EEF-993B-3053AC98A260}"/>
              </a:ext>
            </a:extLst>
          </p:cNvPr>
          <p:cNvSpPr>
            <a:spLocks noGrp="1"/>
          </p:cNvSpPr>
          <p:nvPr userDrawn="1">
            <p:ph type="body" sz="quarter" idx="31" hasCustomPrompt="1"/>
          </p:nvPr>
        </p:nvSpPr>
        <p:spPr>
          <a:xfrm>
            <a:off x="8915400" y="3835538"/>
            <a:ext cx="2933700" cy="408291"/>
          </a:xfrm>
        </p:spPr>
        <p:txBody>
          <a:bodyPr anchor="ctr" anchorCtr="0">
            <a:noAutofit/>
          </a:bodyPr>
          <a:lstStyle>
            <a:lvl1pPr marL="0" indent="0" algn="ctr">
              <a:buNone/>
              <a:defRPr sz="4000" b="1">
                <a:solidFill>
                  <a:schemeClr val="accent6"/>
                </a:solidFill>
                <a:latin typeface="Garamond" panose="02020404030301010803" pitchFamily="18" charset="0"/>
              </a:defRPr>
            </a:lvl1pPr>
          </a:lstStyle>
          <a:p>
            <a:pPr lvl="0"/>
            <a:r>
              <a:rPr lang="en-CA" noProof="0"/>
              <a:t>#</a:t>
            </a:r>
          </a:p>
        </p:txBody>
      </p:sp>
      <p:sp>
        <p:nvSpPr>
          <p:cNvPr id="42" name="Text Placeholder 3">
            <a:extLst>
              <a:ext uri="{FF2B5EF4-FFF2-40B4-BE49-F238E27FC236}">
                <a16:creationId xmlns:a16="http://schemas.microsoft.com/office/drawing/2014/main" id="{786B1414-8BEA-4B98-AF5D-6B7C9004DF1B}"/>
              </a:ext>
            </a:extLst>
          </p:cNvPr>
          <p:cNvSpPr>
            <a:spLocks noGrp="1"/>
          </p:cNvSpPr>
          <p:nvPr userDrawn="1">
            <p:ph type="body" sz="half" idx="32"/>
          </p:nvPr>
        </p:nvSpPr>
        <p:spPr>
          <a:xfrm>
            <a:off x="5336367" y="5587597"/>
            <a:ext cx="3118145" cy="584253"/>
          </a:xfrm>
        </p:spPr>
        <p:txBody>
          <a:bodyPr anchor="t" anchorCtr="0">
            <a:noAutofit/>
          </a:bodyPr>
          <a:lstStyle>
            <a:lvl1pPr marL="0" indent="0" algn="ctr">
              <a:buNone/>
              <a:defRPr sz="1600" b="0" cap="none" baseline="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endParaRPr lang="en-CA" noProof="0" dirty="0"/>
          </a:p>
        </p:txBody>
      </p:sp>
      <p:sp>
        <p:nvSpPr>
          <p:cNvPr id="43" name="Text Placeholder 11">
            <a:extLst>
              <a:ext uri="{FF2B5EF4-FFF2-40B4-BE49-F238E27FC236}">
                <a16:creationId xmlns:a16="http://schemas.microsoft.com/office/drawing/2014/main" id="{D59AB09D-AA6E-4770-BAB4-60D176D7B06E}"/>
              </a:ext>
            </a:extLst>
          </p:cNvPr>
          <p:cNvSpPr>
            <a:spLocks noGrp="1"/>
          </p:cNvSpPr>
          <p:nvPr userDrawn="1">
            <p:ph type="body" sz="quarter" idx="33" hasCustomPrompt="1"/>
          </p:nvPr>
        </p:nvSpPr>
        <p:spPr>
          <a:xfrm>
            <a:off x="5336367" y="5132669"/>
            <a:ext cx="3118145" cy="408291"/>
          </a:xfrm>
        </p:spPr>
        <p:txBody>
          <a:bodyPr anchor="ctr" anchorCtr="0">
            <a:noAutofit/>
          </a:bodyPr>
          <a:lstStyle>
            <a:lvl1pPr marL="0" indent="0" algn="ctr">
              <a:buNone/>
              <a:defRPr sz="4000" b="1">
                <a:solidFill>
                  <a:schemeClr val="accent6"/>
                </a:solidFill>
                <a:latin typeface="Garamond" panose="02020404030301010803" pitchFamily="18" charset="0"/>
              </a:defRPr>
            </a:lvl1pPr>
          </a:lstStyle>
          <a:p>
            <a:pPr lvl="0"/>
            <a:r>
              <a:rPr lang="en-CA" noProof="0"/>
              <a:t>#</a:t>
            </a:r>
          </a:p>
        </p:txBody>
      </p:sp>
      <p:sp>
        <p:nvSpPr>
          <p:cNvPr id="44" name="Text Placeholder 3">
            <a:extLst>
              <a:ext uri="{FF2B5EF4-FFF2-40B4-BE49-F238E27FC236}">
                <a16:creationId xmlns:a16="http://schemas.microsoft.com/office/drawing/2014/main" id="{6E0AB36A-7326-448D-95EC-5D41810CAF0B}"/>
              </a:ext>
            </a:extLst>
          </p:cNvPr>
          <p:cNvSpPr>
            <a:spLocks noGrp="1"/>
          </p:cNvSpPr>
          <p:nvPr userDrawn="1">
            <p:ph type="body" sz="half" idx="34"/>
          </p:nvPr>
        </p:nvSpPr>
        <p:spPr>
          <a:xfrm>
            <a:off x="8915400" y="5587597"/>
            <a:ext cx="2933700" cy="584253"/>
          </a:xfrm>
        </p:spPr>
        <p:txBody>
          <a:bodyPr anchor="t" anchorCtr="0">
            <a:noAutofit/>
          </a:bodyPr>
          <a:lstStyle>
            <a:lvl1pPr marL="0" indent="0" algn="ctr">
              <a:buNone/>
              <a:defRPr sz="1600" b="0" cap="none" baseline="0"/>
            </a:lvl1pPr>
            <a:lvl2pPr marL="502920" indent="0">
              <a:buNone/>
              <a:defRPr sz="1540"/>
            </a:lvl2pPr>
            <a:lvl3pPr marL="1005840" indent="0">
              <a:buNone/>
              <a:defRPr sz="1320"/>
            </a:lvl3pPr>
            <a:lvl4pPr marL="1508760" indent="0">
              <a:buNone/>
              <a:defRPr sz="1100"/>
            </a:lvl4pPr>
            <a:lvl5pPr marL="2011680" indent="0">
              <a:buNone/>
              <a:defRPr sz="1100"/>
            </a:lvl5pPr>
            <a:lvl6pPr marL="2514600" indent="0">
              <a:buNone/>
              <a:defRPr sz="1100"/>
            </a:lvl6pPr>
            <a:lvl7pPr marL="3017520" indent="0">
              <a:buNone/>
              <a:defRPr sz="1100"/>
            </a:lvl7pPr>
            <a:lvl8pPr marL="3520440" indent="0">
              <a:buNone/>
              <a:defRPr sz="1100"/>
            </a:lvl8pPr>
            <a:lvl9pPr marL="4023360" indent="0">
              <a:buNone/>
              <a:defRPr sz="1100"/>
            </a:lvl9pPr>
          </a:lstStyle>
          <a:p>
            <a:pPr lvl="0"/>
            <a:endParaRPr lang="en-CA" noProof="0" dirty="0"/>
          </a:p>
        </p:txBody>
      </p:sp>
      <p:sp>
        <p:nvSpPr>
          <p:cNvPr id="45" name="Text Placeholder 11">
            <a:extLst>
              <a:ext uri="{FF2B5EF4-FFF2-40B4-BE49-F238E27FC236}">
                <a16:creationId xmlns:a16="http://schemas.microsoft.com/office/drawing/2014/main" id="{96A9B5EA-B6E7-435F-8136-CF939CF9C5AC}"/>
              </a:ext>
            </a:extLst>
          </p:cNvPr>
          <p:cNvSpPr>
            <a:spLocks noGrp="1"/>
          </p:cNvSpPr>
          <p:nvPr userDrawn="1">
            <p:ph type="body" sz="quarter" idx="35" hasCustomPrompt="1"/>
          </p:nvPr>
        </p:nvSpPr>
        <p:spPr>
          <a:xfrm>
            <a:off x="8915400" y="5132669"/>
            <a:ext cx="2933700" cy="408291"/>
          </a:xfrm>
        </p:spPr>
        <p:txBody>
          <a:bodyPr anchor="ctr" anchorCtr="0">
            <a:noAutofit/>
          </a:bodyPr>
          <a:lstStyle>
            <a:lvl1pPr marL="0" indent="0" algn="ctr">
              <a:buNone/>
              <a:defRPr sz="4000" b="1">
                <a:solidFill>
                  <a:schemeClr val="accent6"/>
                </a:solidFill>
                <a:latin typeface="Garamond" panose="02020404030301010803" pitchFamily="18" charset="0"/>
              </a:defRPr>
            </a:lvl1pPr>
          </a:lstStyle>
          <a:p>
            <a:pPr lvl="0"/>
            <a:r>
              <a:rPr lang="en-CA" noProof="0"/>
              <a:t>#</a:t>
            </a:r>
          </a:p>
        </p:txBody>
      </p:sp>
    </p:spTree>
    <p:extLst>
      <p:ext uri="{BB962C8B-B14F-4D97-AF65-F5344CB8AC3E}">
        <p14:creationId xmlns:p14="http://schemas.microsoft.com/office/powerpoint/2010/main" val="642278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ransition 1">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F0B01790-D119-47AA-AD83-5EBEDB7C0DA0}"/>
              </a:ext>
            </a:extLst>
          </p:cNvPr>
          <p:cNvGrpSpPr/>
          <p:nvPr userDrawn="1"/>
        </p:nvGrpSpPr>
        <p:grpSpPr>
          <a:xfrm>
            <a:off x="-14992" y="-989239"/>
            <a:ext cx="12206992" cy="7847239"/>
            <a:chOff x="-14992" y="-989239"/>
            <a:chExt cx="12206992" cy="7847239"/>
          </a:xfrm>
        </p:grpSpPr>
        <p:sp>
          <p:nvSpPr>
            <p:cNvPr id="8" name="Rectangle 7">
              <a:extLst>
                <a:ext uri="{FF2B5EF4-FFF2-40B4-BE49-F238E27FC236}">
                  <a16:creationId xmlns:a16="http://schemas.microsoft.com/office/drawing/2014/main" id="{80A5BDC3-0F7A-415F-A4C9-95AA72B47C2C}"/>
                </a:ext>
              </a:extLst>
            </p:cNvPr>
            <p:cNvSpPr/>
            <p:nvPr userDrawn="1"/>
          </p:nvSpPr>
          <p:spPr>
            <a:xfrm rot="10800000" flipV="1">
              <a:off x="0" y="0"/>
              <a:ext cx="12192000" cy="6858000"/>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sz="2800" noProof="0" dirty="0">
                <a:latin typeface="Arial" panose="020B0604020202020204" pitchFamily="34" charset="0"/>
                <a:cs typeface="Arial" panose="020B0604020202020204" pitchFamily="34" charset="0"/>
              </a:endParaRPr>
            </a:p>
          </p:txBody>
        </p:sp>
        <p:pic>
          <p:nvPicPr>
            <p:cNvPr id="12" name="Picture 11" descr="A picture containing silhouette, dark&#10;&#10;Description automatically generated">
              <a:extLst>
                <a:ext uri="{FF2B5EF4-FFF2-40B4-BE49-F238E27FC236}">
                  <a16:creationId xmlns:a16="http://schemas.microsoft.com/office/drawing/2014/main" id="{60E65E07-840F-4EB1-848B-3ADD9F07CB48}"/>
                </a:ext>
              </a:extLst>
            </p:cNvPr>
            <p:cNvPicPr>
              <a:picLocks noChangeAspect="1"/>
            </p:cNvPicPr>
            <p:nvPr userDrawn="1"/>
          </p:nvPicPr>
          <p:blipFill>
            <a:blip r:embed="rId2">
              <a:alphaModFix/>
              <a:biLevel thresh="50000"/>
              <a:extLst>
                <a:ext uri="{28A0092B-C50C-407E-A947-70E740481C1C}">
                  <a14:useLocalDpi xmlns:a14="http://schemas.microsoft.com/office/drawing/2010/main" val="0"/>
                </a:ext>
              </a:extLst>
            </a:blip>
            <a:srcRect l="67007" b="47604"/>
            <a:stretch>
              <a:fillRect/>
            </a:stretch>
          </p:blipFill>
          <p:spPr>
            <a:xfrm rot="6061457">
              <a:off x="3457535" y="-4461766"/>
              <a:ext cx="3101949" cy="10047003"/>
            </a:xfrm>
            <a:custGeom>
              <a:avLst/>
              <a:gdLst>
                <a:gd name="connsiteX0" fmla="*/ 1957359 w 3101949"/>
                <a:gd name="connsiteY0" fmla="*/ 10047003 h 10047003"/>
                <a:gd name="connsiteX1" fmla="*/ 0 w 3101949"/>
                <a:gd name="connsiteY1" fmla="*/ 0 h 10047003"/>
                <a:gd name="connsiteX2" fmla="*/ 3101949 w 3101949"/>
                <a:gd name="connsiteY2" fmla="*/ 0 h 10047003"/>
                <a:gd name="connsiteX3" fmla="*/ 3101949 w 3101949"/>
                <a:gd name="connsiteY3" fmla="*/ 9824014 h 10047003"/>
              </a:gdLst>
              <a:ahLst/>
              <a:cxnLst>
                <a:cxn ang="0">
                  <a:pos x="connsiteX0" y="connsiteY0"/>
                </a:cxn>
                <a:cxn ang="0">
                  <a:pos x="connsiteX1" y="connsiteY1"/>
                </a:cxn>
                <a:cxn ang="0">
                  <a:pos x="connsiteX2" y="connsiteY2"/>
                </a:cxn>
                <a:cxn ang="0">
                  <a:pos x="connsiteX3" y="connsiteY3"/>
                </a:cxn>
              </a:cxnLst>
              <a:rect l="l" t="t" r="r" b="b"/>
              <a:pathLst>
                <a:path w="3101949" h="10047003">
                  <a:moveTo>
                    <a:pt x="1957359" y="10047003"/>
                  </a:moveTo>
                  <a:lnTo>
                    <a:pt x="0" y="0"/>
                  </a:lnTo>
                  <a:lnTo>
                    <a:pt x="3101949" y="0"/>
                  </a:lnTo>
                  <a:lnTo>
                    <a:pt x="3101949" y="9824014"/>
                  </a:lnTo>
                  <a:close/>
                </a:path>
              </a:pathLst>
            </a:custGeom>
          </p:spPr>
        </p:pic>
        <p:pic>
          <p:nvPicPr>
            <p:cNvPr id="14" name="Picture 13" descr="A picture containing silhouette&#10;&#10;Description automatically generated">
              <a:extLst>
                <a:ext uri="{FF2B5EF4-FFF2-40B4-BE49-F238E27FC236}">
                  <a16:creationId xmlns:a16="http://schemas.microsoft.com/office/drawing/2014/main" id="{9669A509-9C48-4291-BBC7-E5CBD20930B9}"/>
                </a:ext>
              </a:extLst>
            </p:cNvPr>
            <p:cNvPicPr>
              <a:picLocks noChangeAspect="1"/>
            </p:cNvPicPr>
            <p:nvPr userDrawn="1"/>
          </p:nvPicPr>
          <p:blipFill>
            <a:blip r:embed="rId3">
              <a:extLst>
                <a:ext uri="{28A0092B-C50C-407E-A947-70E740481C1C}">
                  <a14:useLocalDpi xmlns:a14="http://schemas.microsoft.com/office/drawing/2010/main" val="0"/>
                </a:ext>
              </a:extLst>
            </a:blip>
            <a:srcRect l="58919" t="28358" b="17324"/>
            <a:stretch>
              <a:fillRect/>
            </a:stretch>
          </p:blipFill>
          <p:spPr>
            <a:xfrm flipH="1">
              <a:off x="5519828" y="0"/>
              <a:ext cx="6672172" cy="6858000"/>
            </a:xfrm>
            <a:custGeom>
              <a:avLst/>
              <a:gdLst>
                <a:gd name="connsiteX0" fmla="*/ 6672172 w 6672172"/>
                <a:gd name="connsiteY0" fmla="*/ 0 h 6858000"/>
                <a:gd name="connsiteX1" fmla="*/ 0 w 6672172"/>
                <a:gd name="connsiteY1" fmla="*/ 0 h 6858000"/>
                <a:gd name="connsiteX2" fmla="*/ 0 w 6672172"/>
                <a:gd name="connsiteY2" fmla="*/ 6858000 h 6858000"/>
                <a:gd name="connsiteX3" fmla="*/ 6672172 w 667217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672172" h="6858000">
                  <a:moveTo>
                    <a:pt x="6672172" y="0"/>
                  </a:moveTo>
                  <a:lnTo>
                    <a:pt x="0" y="0"/>
                  </a:lnTo>
                  <a:lnTo>
                    <a:pt x="0" y="6858000"/>
                  </a:lnTo>
                  <a:lnTo>
                    <a:pt x="6672172" y="6858000"/>
                  </a:lnTo>
                  <a:close/>
                </a:path>
              </a:pathLst>
            </a:custGeom>
          </p:spPr>
        </p:pic>
      </p:grpSp>
      <p:sp>
        <p:nvSpPr>
          <p:cNvPr id="2" name="Title 1">
            <a:extLst>
              <a:ext uri="{FF2B5EF4-FFF2-40B4-BE49-F238E27FC236}">
                <a16:creationId xmlns:a16="http://schemas.microsoft.com/office/drawing/2014/main" id="{A7E1FE6B-2645-4ECA-98E9-B11EDAF7C31A}"/>
              </a:ext>
            </a:extLst>
          </p:cNvPr>
          <p:cNvSpPr>
            <a:spLocks noGrp="1"/>
          </p:cNvSpPr>
          <p:nvPr userDrawn="1">
            <p:ph type="title"/>
          </p:nvPr>
        </p:nvSpPr>
        <p:spPr>
          <a:xfrm>
            <a:off x="200518" y="1661611"/>
            <a:ext cx="5769150" cy="1985962"/>
          </a:xfrm>
        </p:spPr>
        <p:txBody>
          <a:bodyPr anchor="b">
            <a:noAutofit/>
          </a:bodyPr>
          <a:lstStyle>
            <a:lvl1pPr>
              <a:lnSpc>
                <a:spcPct val="80000"/>
              </a:lnSpc>
              <a:defRPr sz="4000">
                <a:solidFill>
                  <a:schemeClr val="bg1"/>
                </a:solidFill>
                <a:latin typeface="Garamond" panose="02020404030301010803" pitchFamily="18" charset="0"/>
                <a:cs typeface="Arial" panose="020B0604020202020204" pitchFamily="34" charset="0"/>
              </a:defRPr>
            </a:lvl1pPr>
          </a:lstStyle>
          <a:p>
            <a:endParaRPr lang="en-CA" noProof="0" dirty="0"/>
          </a:p>
        </p:txBody>
      </p:sp>
      <p:sp>
        <p:nvSpPr>
          <p:cNvPr id="3" name="Text Placeholder 2">
            <a:extLst>
              <a:ext uri="{FF2B5EF4-FFF2-40B4-BE49-F238E27FC236}">
                <a16:creationId xmlns:a16="http://schemas.microsoft.com/office/drawing/2014/main" id="{FD4502EA-300D-4072-8C49-54C913B616E6}"/>
              </a:ext>
            </a:extLst>
          </p:cNvPr>
          <p:cNvSpPr>
            <a:spLocks noGrp="1"/>
          </p:cNvSpPr>
          <p:nvPr userDrawn="1">
            <p:ph type="body" idx="1"/>
          </p:nvPr>
        </p:nvSpPr>
        <p:spPr>
          <a:xfrm>
            <a:off x="200518" y="3613229"/>
            <a:ext cx="5781182" cy="1500187"/>
          </a:xfrm>
        </p:spPr>
        <p:txBody>
          <a:bodyPr>
            <a:noAutofit/>
          </a:bodyPr>
          <a:lstStyle>
            <a:lvl1pPr marL="0" indent="0">
              <a:buNone/>
              <a:defRPr sz="1800" cap="all" baseline="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endParaRPr lang="en-CA" noProof="0" dirty="0"/>
          </a:p>
        </p:txBody>
      </p:sp>
      <p:sp>
        <p:nvSpPr>
          <p:cNvPr id="5" name="Footer Placeholder 4">
            <a:extLst>
              <a:ext uri="{FF2B5EF4-FFF2-40B4-BE49-F238E27FC236}">
                <a16:creationId xmlns:a16="http://schemas.microsoft.com/office/drawing/2014/main" id="{3EB1B679-B19F-416D-84A7-9566EB793F25}"/>
              </a:ext>
            </a:extLst>
          </p:cNvPr>
          <p:cNvSpPr>
            <a:spLocks noGrp="1"/>
          </p:cNvSpPr>
          <p:nvPr userDrawn="1">
            <p:ph type="ftr" sz="quarter" idx="11"/>
          </p:nvPr>
        </p:nvSpPr>
        <p:spPr/>
        <p:txBody>
          <a:bodyPr/>
          <a:lstStyle>
            <a:lvl1pPr>
              <a:defRPr>
                <a:solidFill>
                  <a:schemeClr val="bg1"/>
                </a:solidFill>
              </a:defRPr>
            </a:lvl1pPr>
          </a:lstStyle>
          <a:p>
            <a:endParaRPr lang="en-CA" noProof="0" dirty="0"/>
          </a:p>
        </p:txBody>
      </p:sp>
      <p:sp>
        <p:nvSpPr>
          <p:cNvPr id="6" name="Slide Number Placeholder 5">
            <a:extLst>
              <a:ext uri="{FF2B5EF4-FFF2-40B4-BE49-F238E27FC236}">
                <a16:creationId xmlns:a16="http://schemas.microsoft.com/office/drawing/2014/main" id="{164745F4-A1B6-475C-A51E-A029E5FEBC6E}"/>
              </a:ext>
            </a:extLst>
          </p:cNvPr>
          <p:cNvSpPr>
            <a:spLocks noGrp="1"/>
          </p:cNvSpPr>
          <p:nvPr userDrawn="1">
            <p:ph type="sldNum" sz="quarter" idx="12"/>
          </p:nvPr>
        </p:nvSpPr>
        <p:spPr/>
        <p:txBody>
          <a:bodyPr/>
          <a:lstStyle>
            <a:lvl1pPr>
              <a:defRPr>
                <a:solidFill>
                  <a:schemeClr val="bg1"/>
                </a:solidFill>
              </a:defRPr>
            </a:lvl1pPr>
          </a:lstStyle>
          <a:p>
            <a:fld id="{D6F4737C-4BD2-4375-B602-5A5A0BCE5193}" type="slidenum">
              <a:rPr lang="en-CA" noProof="0" smtClean="0"/>
              <a:pPr/>
              <a:t>‹N°›</a:t>
            </a:fld>
            <a:endParaRPr lang="en-CA" noProof="0" dirty="0"/>
          </a:p>
        </p:txBody>
      </p:sp>
      <p:pic>
        <p:nvPicPr>
          <p:cNvPr id="16" name="Picture 15">
            <a:extLst>
              <a:ext uri="{FF2B5EF4-FFF2-40B4-BE49-F238E27FC236}">
                <a16:creationId xmlns:a16="http://schemas.microsoft.com/office/drawing/2014/main" id="{0511D973-E59A-4C40-9D82-691DF7EE626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11317" y="6422023"/>
            <a:ext cx="1158794" cy="211500"/>
          </a:xfrm>
          <a:prstGeom prst="rect">
            <a:avLst/>
          </a:prstGeom>
        </p:spPr>
      </p:pic>
    </p:spTree>
    <p:extLst>
      <p:ext uri="{BB962C8B-B14F-4D97-AF65-F5344CB8AC3E}">
        <p14:creationId xmlns:p14="http://schemas.microsoft.com/office/powerpoint/2010/main" val="965109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ransition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A4D6D0B-A1EF-4AAF-8817-7F5BA38AE95F}"/>
              </a:ext>
            </a:extLst>
          </p:cNvPr>
          <p:cNvSpPr/>
          <p:nvPr userDrawn="1"/>
        </p:nvSpPr>
        <p:spPr>
          <a:xfrm rot="10800000" flipV="1">
            <a:off x="4495800" y="0"/>
            <a:ext cx="7696200" cy="6858000"/>
          </a:xfrm>
          <a:prstGeom prst="rect">
            <a:avLst/>
          </a:prstGeom>
          <a:solidFill>
            <a:schemeClr val="accent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sz="2800" noProof="0"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88716C28-6EB0-4291-AEE9-A4C7AA76E5D1}"/>
              </a:ext>
            </a:extLst>
          </p:cNvPr>
          <p:cNvSpPr>
            <a:spLocks noGrp="1"/>
          </p:cNvSpPr>
          <p:nvPr>
            <p:ph type="title"/>
          </p:nvPr>
        </p:nvSpPr>
        <p:spPr>
          <a:xfrm>
            <a:off x="7658100" y="1201479"/>
            <a:ext cx="4191000" cy="2448148"/>
          </a:xfrm>
        </p:spPr>
        <p:txBody>
          <a:bodyPr>
            <a:noAutofit/>
          </a:bodyPr>
          <a:lstStyle>
            <a:lvl1pPr>
              <a:lnSpc>
                <a:spcPct val="80000"/>
              </a:lnSpc>
              <a:defRPr>
                <a:solidFill>
                  <a:schemeClr val="bg1"/>
                </a:solidFill>
                <a:latin typeface="Garamond" panose="02020404030301010803" pitchFamily="18" charset="0"/>
                <a:cs typeface="Arial" panose="020B0604020202020204" pitchFamily="34" charset="0"/>
              </a:defRPr>
            </a:lvl1pPr>
          </a:lstStyle>
          <a:p>
            <a:endParaRPr lang="en-CA" noProof="0" dirty="0"/>
          </a:p>
        </p:txBody>
      </p:sp>
      <p:sp>
        <p:nvSpPr>
          <p:cNvPr id="3" name="Content Placeholder 2">
            <a:extLst>
              <a:ext uri="{FF2B5EF4-FFF2-40B4-BE49-F238E27FC236}">
                <a16:creationId xmlns:a16="http://schemas.microsoft.com/office/drawing/2014/main" id="{5E369468-4E44-4BA6-8869-6B3DFB2123A4}"/>
              </a:ext>
            </a:extLst>
          </p:cNvPr>
          <p:cNvSpPr>
            <a:spLocks noGrp="1"/>
          </p:cNvSpPr>
          <p:nvPr>
            <p:ph idx="1"/>
          </p:nvPr>
        </p:nvSpPr>
        <p:spPr>
          <a:xfrm>
            <a:off x="7658100" y="3631901"/>
            <a:ext cx="4191000" cy="1625899"/>
          </a:xfrm>
        </p:spPr>
        <p:txBody>
          <a:bodyPr>
            <a:noAutofit/>
          </a:bodyPr>
          <a:lstStyle>
            <a:lvl1pPr>
              <a:defRPr sz="1800" cap="all" baseline="0">
                <a:solidFill>
                  <a:schemeClr val="bg1"/>
                </a:solidFill>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baseline="0">
                <a:latin typeface="Arial" panose="020B0604020202020204" pitchFamily="34" charset="0"/>
                <a:cs typeface="Arial" panose="020B0604020202020204" pitchFamily="34" charset="0"/>
              </a:defRPr>
            </a:lvl4pPr>
            <a:lvl5pPr>
              <a:defRPr baseline="0">
                <a:latin typeface="Arial" panose="020B0604020202020204" pitchFamily="34" charset="0"/>
                <a:cs typeface="Arial" panose="020B0604020202020204" pitchFamily="34" charset="0"/>
              </a:defRPr>
            </a:lvl5pPr>
          </a:lstStyle>
          <a:p>
            <a:pPr lvl="0"/>
            <a:endParaRPr lang="en-CA" noProof="0" dirty="0"/>
          </a:p>
        </p:txBody>
      </p:sp>
      <p:sp>
        <p:nvSpPr>
          <p:cNvPr id="5" name="Footer Placeholder 4">
            <a:extLst>
              <a:ext uri="{FF2B5EF4-FFF2-40B4-BE49-F238E27FC236}">
                <a16:creationId xmlns:a16="http://schemas.microsoft.com/office/drawing/2014/main" id="{A4A2D129-A23C-49A5-B4A4-62EA9F57E274}"/>
              </a:ext>
            </a:extLst>
          </p:cNvPr>
          <p:cNvSpPr>
            <a:spLocks noGrp="1"/>
          </p:cNvSpPr>
          <p:nvPr>
            <p:ph type="ftr" sz="quarter" idx="11"/>
          </p:nvPr>
        </p:nvSpPr>
        <p:spPr>
          <a:xfrm>
            <a:off x="4724400" y="6380414"/>
            <a:ext cx="5638800" cy="365125"/>
          </a:xfrm>
        </p:spPr>
        <p:txBody>
          <a:bodyPr/>
          <a:lstStyle>
            <a:lvl1pPr>
              <a:defRPr>
                <a:solidFill>
                  <a:schemeClr val="bg1"/>
                </a:solidFill>
              </a:defRPr>
            </a:lvl1pPr>
          </a:lstStyle>
          <a:p>
            <a:endParaRPr lang="en-CA" noProof="0" dirty="0"/>
          </a:p>
        </p:txBody>
      </p:sp>
      <p:sp>
        <p:nvSpPr>
          <p:cNvPr id="6" name="Slide Number Placeholder 5">
            <a:extLst>
              <a:ext uri="{FF2B5EF4-FFF2-40B4-BE49-F238E27FC236}">
                <a16:creationId xmlns:a16="http://schemas.microsoft.com/office/drawing/2014/main" id="{14908B72-02BB-471E-8B04-067F23679F12}"/>
              </a:ext>
            </a:extLst>
          </p:cNvPr>
          <p:cNvSpPr>
            <a:spLocks noGrp="1"/>
          </p:cNvSpPr>
          <p:nvPr>
            <p:ph type="sldNum" sz="quarter" idx="12"/>
          </p:nvPr>
        </p:nvSpPr>
        <p:spPr/>
        <p:txBody>
          <a:bodyPr/>
          <a:lstStyle>
            <a:lvl1pPr>
              <a:defRPr>
                <a:solidFill>
                  <a:schemeClr val="bg1"/>
                </a:solidFill>
              </a:defRPr>
            </a:lvl1pPr>
          </a:lstStyle>
          <a:p>
            <a:fld id="{D6F4737C-4BD2-4375-B602-5A5A0BCE5193}" type="slidenum">
              <a:rPr lang="en-CA" noProof="0" smtClean="0"/>
              <a:pPr/>
              <a:t>‹N°›</a:t>
            </a:fld>
            <a:endParaRPr lang="en-CA" noProof="0" dirty="0"/>
          </a:p>
        </p:txBody>
      </p:sp>
      <p:sp>
        <p:nvSpPr>
          <p:cNvPr id="8" name="Picture Placeholder 12">
            <a:extLst>
              <a:ext uri="{FF2B5EF4-FFF2-40B4-BE49-F238E27FC236}">
                <a16:creationId xmlns:a16="http://schemas.microsoft.com/office/drawing/2014/main" id="{0C71C082-C48B-43C3-8BB2-AA57841850D9}"/>
              </a:ext>
            </a:extLst>
          </p:cNvPr>
          <p:cNvSpPr>
            <a:spLocks noGrp="1"/>
          </p:cNvSpPr>
          <p:nvPr>
            <p:ph type="pic" sz="quarter" idx="13"/>
          </p:nvPr>
        </p:nvSpPr>
        <p:spPr>
          <a:xfrm>
            <a:off x="315433" y="1201478"/>
            <a:ext cx="7114067" cy="4784651"/>
          </a:xfrm>
          <a:solidFill>
            <a:schemeClr val="accent4"/>
          </a:solidFill>
        </p:spPr>
        <p:txBody>
          <a:bodyPr anchor="ctr" anchorCtr="0">
            <a:normAutofit/>
          </a:bodyPr>
          <a:lstStyle>
            <a:lvl1pPr marL="0" indent="0" algn="ctr">
              <a:buNone/>
              <a:defRPr sz="2000" cap="all" baseline="0"/>
            </a:lvl1pPr>
          </a:lstStyle>
          <a:p>
            <a:endParaRPr lang="en-CA" noProof="0" dirty="0"/>
          </a:p>
        </p:txBody>
      </p:sp>
      <p:pic>
        <p:nvPicPr>
          <p:cNvPr id="9" name="Picture 8">
            <a:extLst>
              <a:ext uri="{FF2B5EF4-FFF2-40B4-BE49-F238E27FC236}">
                <a16:creationId xmlns:a16="http://schemas.microsoft.com/office/drawing/2014/main" id="{00FFC9AE-C7E3-4020-B16A-659441A833E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15433" y="6424804"/>
            <a:ext cx="1164531" cy="212546"/>
          </a:xfrm>
          <a:prstGeom prst="rect">
            <a:avLst/>
          </a:prstGeom>
        </p:spPr>
      </p:pic>
    </p:spTree>
    <p:extLst>
      <p:ext uri="{BB962C8B-B14F-4D97-AF65-F5344CB8AC3E}">
        <p14:creationId xmlns:p14="http://schemas.microsoft.com/office/powerpoint/2010/main" val="796520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ransition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A4D6D0B-A1EF-4AAF-8817-7F5BA38AE95F}"/>
              </a:ext>
            </a:extLst>
          </p:cNvPr>
          <p:cNvSpPr/>
          <p:nvPr userDrawn="1"/>
        </p:nvSpPr>
        <p:spPr>
          <a:xfrm rot="10800000" flipV="1">
            <a:off x="4495800" y="0"/>
            <a:ext cx="7696200" cy="6858000"/>
          </a:xfrm>
          <a:prstGeom prst="rect">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CA" sz="2800" noProof="0" dirty="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88716C28-6EB0-4291-AEE9-A4C7AA76E5D1}"/>
              </a:ext>
            </a:extLst>
          </p:cNvPr>
          <p:cNvSpPr>
            <a:spLocks noGrp="1"/>
          </p:cNvSpPr>
          <p:nvPr>
            <p:ph type="title"/>
          </p:nvPr>
        </p:nvSpPr>
        <p:spPr>
          <a:xfrm>
            <a:off x="7658100" y="1201479"/>
            <a:ext cx="4191000" cy="2448148"/>
          </a:xfrm>
        </p:spPr>
        <p:txBody>
          <a:bodyPr>
            <a:noAutofit/>
          </a:bodyPr>
          <a:lstStyle>
            <a:lvl1pPr>
              <a:lnSpc>
                <a:spcPct val="80000"/>
              </a:lnSpc>
              <a:defRPr>
                <a:solidFill>
                  <a:schemeClr val="bg1"/>
                </a:solidFill>
                <a:latin typeface="Garamond" panose="02020404030301010803" pitchFamily="18" charset="0"/>
                <a:cs typeface="Arial" panose="020B0604020202020204" pitchFamily="34" charset="0"/>
              </a:defRPr>
            </a:lvl1pPr>
          </a:lstStyle>
          <a:p>
            <a:endParaRPr lang="en-CA" noProof="0" dirty="0"/>
          </a:p>
        </p:txBody>
      </p:sp>
      <p:sp>
        <p:nvSpPr>
          <p:cNvPr id="3" name="Content Placeholder 2">
            <a:extLst>
              <a:ext uri="{FF2B5EF4-FFF2-40B4-BE49-F238E27FC236}">
                <a16:creationId xmlns:a16="http://schemas.microsoft.com/office/drawing/2014/main" id="{5E369468-4E44-4BA6-8869-6B3DFB2123A4}"/>
              </a:ext>
            </a:extLst>
          </p:cNvPr>
          <p:cNvSpPr>
            <a:spLocks noGrp="1"/>
          </p:cNvSpPr>
          <p:nvPr>
            <p:ph idx="1"/>
          </p:nvPr>
        </p:nvSpPr>
        <p:spPr>
          <a:xfrm>
            <a:off x="7658100" y="3631901"/>
            <a:ext cx="4191000" cy="1625899"/>
          </a:xfrm>
        </p:spPr>
        <p:txBody>
          <a:bodyPr>
            <a:noAutofit/>
          </a:bodyPr>
          <a:lstStyle>
            <a:lvl1pPr>
              <a:defRPr sz="1800" cap="all" baseline="0">
                <a:solidFill>
                  <a:schemeClr val="bg1"/>
                </a:solidFill>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baseline="0">
                <a:latin typeface="Arial" panose="020B0604020202020204" pitchFamily="34" charset="0"/>
                <a:cs typeface="Arial" panose="020B0604020202020204" pitchFamily="34" charset="0"/>
              </a:defRPr>
            </a:lvl4pPr>
            <a:lvl5pPr>
              <a:defRPr baseline="0">
                <a:latin typeface="Arial" panose="020B0604020202020204" pitchFamily="34" charset="0"/>
                <a:cs typeface="Arial" panose="020B0604020202020204" pitchFamily="34" charset="0"/>
              </a:defRPr>
            </a:lvl5pPr>
          </a:lstStyle>
          <a:p>
            <a:pPr lvl="0"/>
            <a:endParaRPr lang="en-CA" noProof="0" dirty="0"/>
          </a:p>
        </p:txBody>
      </p:sp>
      <p:sp>
        <p:nvSpPr>
          <p:cNvPr id="5" name="Footer Placeholder 4">
            <a:extLst>
              <a:ext uri="{FF2B5EF4-FFF2-40B4-BE49-F238E27FC236}">
                <a16:creationId xmlns:a16="http://schemas.microsoft.com/office/drawing/2014/main" id="{A4A2D129-A23C-49A5-B4A4-62EA9F57E274}"/>
              </a:ext>
            </a:extLst>
          </p:cNvPr>
          <p:cNvSpPr>
            <a:spLocks noGrp="1"/>
          </p:cNvSpPr>
          <p:nvPr>
            <p:ph type="ftr" sz="quarter" idx="11"/>
          </p:nvPr>
        </p:nvSpPr>
        <p:spPr>
          <a:xfrm>
            <a:off x="4724400" y="6380414"/>
            <a:ext cx="5638800" cy="365125"/>
          </a:xfrm>
        </p:spPr>
        <p:txBody>
          <a:bodyPr/>
          <a:lstStyle>
            <a:lvl1pPr>
              <a:defRPr>
                <a:solidFill>
                  <a:schemeClr val="bg1"/>
                </a:solidFill>
              </a:defRPr>
            </a:lvl1pPr>
          </a:lstStyle>
          <a:p>
            <a:endParaRPr lang="en-CA" noProof="0" dirty="0"/>
          </a:p>
        </p:txBody>
      </p:sp>
      <p:sp>
        <p:nvSpPr>
          <p:cNvPr id="6" name="Slide Number Placeholder 5">
            <a:extLst>
              <a:ext uri="{FF2B5EF4-FFF2-40B4-BE49-F238E27FC236}">
                <a16:creationId xmlns:a16="http://schemas.microsoft.com/office/drawing/2014/main" id="{14908B72-02BB-471E-8B04-067F23679F12}"/>
              </a:ext>
            </a:extLst>
          </p:cNvPr>
          <p:cNvSpPr>
            <a:spLocks noGrp="1"/>
          </p:cNvSpPr>
          <p:nvPr>
            <p:ph type="sldNum" sz="quarter" idx="12"/>
          </p:nvPr>
        </p:nvSpPr>
        <p:spPr/>
        <p:txBody>
          <a:bodyPr/>
          <a:lstStyle>
            <a:lvl1pPr>
              <a:defRPr>
                <a:solidFill>
                  <a:schemeClr val="bg1"/>
                </a:solidFill>
              </a:defRPr>
            </a:lvl1pPr>
          </a:lstStyle>
          <a:p>
            <a:fld id="{D6F4737C-4BD2-4375-B602-5A5A0BCE5193}" type="slidenum">
              <a:rPr lang="en-CA" noProof="0" smtClean="0"/>
              <a:pPr/>
              <a:t>‹N°›</a:t>
            </a:fld>
            <a:endParaRPr lang="en-CA" noProof="0" dirty="0"/>
          </a:p>
        </p:txBody>
      </p:sp>
      <p:sp>
        <p:nvSpPr>
          <p:cNvPr id="8" name="Picture Placeholder 12">
            <a:extLst>
              <a:ext uri="{FF2B5EF4-FFF2-40B4-BE49-F238E27FC236}">
                <a16:creationId xmlns:a16="http://schemas.microsoft.com/office/drawing/2014/main" id="{0C71C082-C48B-43C3-8BB2-AA57841850D9}"/>
              </a:ext>
            </a:extLst>
          </p:cNvPr>
          <p:cNvSpPr>
            <a:spLocks noGrp="1"/>
          </p:cNvSpPr>
          <p:nvPr>
            <p:ph type="pic" sz="quarter" idx="13"/>
          </p:nvPr>
        </p:nvSpPr>
        <p:spPr>
          <a:xfrm>
            <a:off x="315433" y="1201478"/>
            <a:ext cx="7114067" cy="4784651"/>
          </a:xfrm>
          <a:solidFill>
            <a:schemeClr val="accent4"/>
          </a:solidFill>
        </p:spPr>
        <p:txBody>
          <a:bodyPr anchor="ctr" anchorCtr="0">
            <a:normAutofit/>
          </a:bodyPr>
          <a:lstStyle>
            <a:lvl1pPr marL="0" indent="0" algn="ctr">
              <a:buNone/>
              <a:defRPr sz="2000" cap="all" baseline="0"/>
            </a:lvl1pPr>
          </a:lstStyle>
          <a:p>
            <a:endParaRPr lang="en-CA" noProof="0" dirty="0"/>
          </a:p>
        </p:txBody>
      </p:sp>
      <p:pic>
        <p:nvPicPr>
          <p:cNvPr id="9" name="Picture 8">
            <a:extLst>
              <a:ext uri="{FF2B5EF4-FFF2-40B4-BE49-F238E27FC236}">
                <a16:creationId xmlns:a16="http://schemas.microsoft.com/office/drawing/2014/main" id="{00FFC9AE-C7E3-4020-B16A-659441A833E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15433" y="6424804"/>
            <a:ext cx="1164531" cy="212546"/>
          </a:xfrm>
          <a:prstGeom prst="rect">
            <a:avLst/>
          </a:prstGeom>
        </p:spPr>
      </p:pic>
    </p:spTree>
    <p:extLst>
      <p:ext uri="{BB962C8B-B14F-4D97-AF65-F5344CB8AC3E}">
        <p14:creationId xmlns:p14="http://schemas.microsoft.com/office/powerpoint/2010/main" val="20980952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Subtitle+Text">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D6798B75-CC56-420F-934D-B9466C44337E}"/>
              </a:ext>
            </a:extLst>
          </p:cNvPr>
          <p:cNvGrpSpPr/>
          <p:nvPr userDrawn="1"/>
        </p:nvGrpSpPr>
        <p:grpSpPr>
          <a:xfrm>
            <a:off x="6557239" y="-387546"/>
            <a:ext cx="5931491" cy="7245547"/>
            <a:chOff x="6557239" y="-387546"/>
            <a:chExt cx="5931491" cy="7245547"/>
          </a:xfrm>
        </p:grpSpPr>
        <p:pic>
          <p:nvPicPr>
            <p:cNvPr id="12" name="Picture 11" descr="Icon&#10;&#10;Description automatically generated">
              <a:extLst>
                <a:ext uri="{FF2B5EF4-FFF2-40B4-BE49-F238E27FC236}">
                  <a16:creationId xmlns:a16="http://schemas.microsoft.com/office/drawing/2014/main" id="{E6D7336B-BD94-40C2-B0A1-EF1F4A393BE5}"/>
                </a:ext>
              </a:extLst>
            </p:cNvPr>
            <p:cNvPicPr>
              <a:picLocks noChangeAspect="1"/>
            </p:cNvPicPr>
            <p:nvPr userDrawn="1"/>
          </p:nvPicPr>
          <p:blipFill>
            <a:blip r:embed="rId2" cstate="hqprint">
              <a:alphaModFix amt="35000"/>
              <a:extLst>
                <a:ext uri="{28A0092B-C50C-407E-A947-70E740481C1C}">
                  <a14:useLocalDpi xmlns:a14="http://schemas.microsoft.com/office/drawing/2010/main" val="0"/>
                </a:ext>
              </a:extLst>
            </a:blip>
            <a:srcRect t="24749" r="19025"/>
            <a:stretch>
              <a:fillRect/>
            </a:stretch>
          </p:blipFill>
          <p:spPr>
            <a:xfrm rot="521135">
              <a:off x="6557239" y="-387546"/>
              <a:ext cx="5931491" cy="3479422"/>
            </a:xfrm>
            <a:custGeom>
              <a:avLst/>
              <a:gdLst>
                <a:gd name="connsiteX0" fmla="*/ 0 w 5931491"/>
                <a:gd name="connsiteY0" fmla="*/ 824919 h 3479422"/>
                <a:gd name="connsiteX1" fmla="*/ 5399960 w 5931491"/>
                <a:gd name="connsiteY1" fmla="*/ 0 h 3479422"/>
                <a:gd name="connsiteX2" fmla="*/ 5931491 w 5931491"/>
                <a:gd name="connsiteY2" fmla="*/ 3479422 h 3479422"/>
                <a:gd name="connsiteX3" fmla="*/ 0 w 5931491"/>
                <a:gd name="connsiteY3" fmla="*/ 3479422 h 3479422"/>
              </a:gdLst>
              <a:ahLst/>
              <a:cxnLst>
                <a:cxn ang="0">
                  <a:pos x="connsiteX0" y="connsiteY0"/>
                </a:cxn>
                <a:cxn ang="0">
                  <a:pos x="connsiteX1" y="connsiteY1"/>
                </a:cxn>
                <a:cxn ang="0">
                  <a:pos x="connsiteX2" y="connsiteY2"/>
                </a:cxn>
                <a:cxn ang="0">
                  <a:pos x="connsiteX3" y="connsiteY3"/>
                </a:cxn>
              </a:cxnLst>
              <a:rect l="l" t="t" r="r" b="b"/>
              <a:pathLst>
                <a:path w="5931491" h="3479422">
                  <a:moveTo>
                    <a:pt x="0" y="824919"/>
                  </a:moveTo>
                  <a:lnTo>
                    <a:pt x="5399960" y="0"/>
                  </a:lnTo>
                  <a:lnTo>
                    <a:pt x="5931491" y="3479422"/>
                  </a:lnTo>
                  <a:lnTo>
                    <a:pt x="0" y="3479422"/>
                  </a:lnTo>
                  <a:close/>
                </a:path>
              </a:pathLst>
            </a:custGeom>
          </p:spPr>
        </p:pic>
        <p:sp>
          <p:nvSpPr>
            <p:cNvPr id="13" name="Freeform: Shape 12">
              <a:extLst>
                <a:ext uri="{FF2B5EF4-FFF2-40B4-BE49-F238E27FC236}">
                  <a16:creationId xmlns:a16="http://schemas.microsoft.com/office/drawing/2014/main" id="{87BF9E76-3543-4AD2-89C4-43682534E8C7}"/>
                </a:ext>
              </a:extLst>
            </p:cNvPr>
            <p:cNvSpPr/>
            <p:nvPr userDrawn="1"/>
          </p:nvSpPr>
          <p:spPr>
            <a:xfrm>
              <a:off x="6761747" y="3188368"/>
              <a:ext cx="5430254" cy="3669633"/>
            </a:xfrm>
            <a:custGeom>
              <a:avLst/>
              <a:gdLst>
                <a:gd name="connsiteX0" fmla="*/ 3381801 w 5591273"/>
                <a:gd name="connsiteY0" fmla="*/ 0 h 3745279"/>
                <a:gd name="connsiteX1" fmla="*/ 5591273 w 5591273"/>
                <a:gd name="connsiteY1" fmla="*/ 1995043 h 3745279"/>
                <a:gd name="connsiteX2" fmla="*/ 5591273 w 5591273"/>
                <a:gd name="connsiteY2" fmla="*/ 3745279 h 3745279"/>
                <a:gd name="connsiteX3" fmla="*/ 0 w 5591273"/>
                <a:gd name="connsiteY3" fmla="*/ 3745279 h 3745279"/>
              </a:gdLst>
              <a:ahLst/>
              <a:cxnLst>
                <a:cxn ang="0">
                  <a:pos x="connsiteX0" y="connsiteY0"/>
                </a:cxn>
                <a:cxn ang="0">
                  <a:pos x="connsiteX1" y="connsiteY1"/>
                </a:cxn>
                <a:cxn ang="0">
                  <a:pos x="connsiteX2" y="connsiteY2"/>
                </a:cxn>
                <a:cxn ang="0">
                  <a:pos x="connsiteX3" y="connsiteY3"/>
                </a:cxn>
              </a:cxnLst>
              <a:rect l="l" t="t" r="r" b="b"/>
              <a:pathLst>
                <a:path w="5591273" h="3745279">
                  <a:moveTo>
                    <a:pt x="3381801" y="0"/>
                  </a:moveTo>
                  <a:lnTo>
                    <a:pt x="5591273" y="1995043"/>
                  </a:lnTo>
                  <a:lnTo>
                    <a:pt x="5591273" y="3745279"/>
                  </a:lnTo>
                  <a:lnTo>
                    <a:pt x="0" y="3745279"/>
                  </a:lnTo>
                  <a:close/>
                </a:path>
              </a:pathLst>
            </a:custGeom>
            <a:solidFill>
              <a:schemeClr val="accent4">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CA" noProof="0" dirty="0">
                <a:latin typeface="Arial" panose="020B0604020202020204" pitchFamily="34" charset="0"/>
                <a:cs typeface="Arial" panose="020B0604020202020204" pitchFamily="34" charset="0"/>
              </a:endParaRPr>
            </a:p>
          </p:txBody>
        </p:sp>
      </p:grpSp>
      <p:sp>
        <p:nvSpPr>
          <p:cNvPr id="2" name="Title 1">
            <a:extLst>
              <a:ext uri="{FF2B5EF4-FFF2-40B4-BE49-F238E27FC236}">
                <a16:creationId xmlns:a16="http://schemas.microsoft.com/office/drawing/2014/main" id="{E2A92690-6FCB-4795-9D69-11FE273388D1}"/>
              </a:ext>
            </a:extLst>
          </p:cNvPr>
          <p:cNvSpPr>
            <a:spLocks noGrp="1"/>
          </p:cNvSpPr>
          <p:nvPr userDrawn="1">
            <p:ph type="title"/>
          </p:nvPr>
        </p:nvSpPr>
        <p:spPr>
          <a:xfrm>
            <a:off x="196512" y="544027"/>
            <a:ext cx="5785188" cy="1539875"/>
          </a:xfrm>
        </p:spPr>
        <p:txBody>
          <a:bodyPr>
            <a:noAutofit/>
          </a:bodyPr>
          <a:lstStyle>
            <a:lvl1pPr>
              <a:lnSpc>
                <a:spcPct val="80000"/>
              </a:lnSpc>
              <a:defRPr baseline="0">
                <a:latin typeface="Garamond" panose="02020404030301010803" pitchFamily="18" charset="0"/>
                <a:cs typeface="Arial" panose="020B0604020202020204" pitchFamily="34" charset="0"/>
              </a:defRPr>
            </a:lvl1pPr>
          </a:lstStyle>
          <a:p>
            <a:endParaRPr lang="en-CA" noProof="0" dirty="0"/>
          </a:p>
        </p:txBody>
      </p:sp>
      <p:sp>
        <p:nvSpPr>
          <p:cNvPr id="3" name="Content Placeholder 2">
            <a:extLst>
              <a:ext uri="{FF2B5EF4-FFF2-40B4-BE49-F238E27FC236}">
                <a16:creationId xmlns:a16="http://schemas.microsoft.com/office/drawing/2014/main" id="{3300A558-8890-457B-978B-57811A935927}"/>
              </a:ext>
            </a:extLst>
          </p:cNvPr>
          <p:cNvSpPr>
            <a:spLocks noGrp="1"/>
          </p:cNvSpPr>
          <p:nvPr userDrawn="1">
            <p:ph sz="half" idx="1"/>
          </p:nvPr>
        </p:nvSpPr>
        <p:spPr>
          <a:xfrm>
            <a:off x="206451" y="2029151"/>
            <a:ext cx="5775250" cy="664353"/>
          </a:xfrm>
        </p:spPr>
        <p:txBody>
          <a:bodyPr>
            <a:noAutofit/>
          </a:bodyPr>
          <a:lstStyle>
            <a:lvl1pPr>
              <a:defRPr sz="1800" cap="none" baseline="0">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baseline="0">
                <a:latin typeface="Arial" panose="020B0604020202020204" pitchFamily="34" charset="0"/>
                <a:cs typeface="Arial" panose="020B0604020202020204" pitchFamily="34" charset="0"/>
              </a:defRPr>
            </a:lvl4pPr>
            <a:lvl5pPr>
              <a:defRPr baseline="0">
                <a:latin typeface="Arial" panose="020B0604020202020204" pitchFamily="34" charset="0"/>
                <a:cs typeface="Arial" panose="020B0604020202020204" pitchFamily="34" charset="0"/>
              </a:defRPr>
            </a:lvl5pPr>
          </a:lstStyle>
          <a:p>
            <a:pPr lvl="0"/>
            <a:endParaRPr lang="en-CA" noProof="0" dirty="0"/>
          </a:p>
        </p:txBody>
      </p:sp>
      <p:sp>
        <p:nvSpPr>
          <p:cNvPr id="4" name="Content Placeholder 3">
            <a:extLst>
              <a:ext uri="{FF2B5EF4-FFF2-40B4-BE49-F238E27FC236}">
                <a16:creationId xmlns:a16="http://schemas.microsoft.com/office/drawing/2014/main" id="{CCAF1CD0-9E69-4599-BFAA-5850634C37E8}"/>
              </a:ext>
            </a:extLst>
          </p:cNvPr>
          <p:cNvSpPr>
            <a:spLocks noGrp="1"/>
          </p:cNvSpPr>
          <p:nvPr userDrawn="1">
            <p:ph sz="half" idx="2"/>
          </p:nvPr>
        </p:nvSpPr>
        <p:spPr>
          <a:xfrm>
            <a:off x="212550" y="2923674"/>
            <a:ext cx="8893350" cy="3248526"/>
          </a:xfrm>
        </p:spPr>
        <p:txBody>
          <a:bodyPr>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endParaRPr lang="en-CA" noProof="0" dirty="0"/>
          </a:p>
        </p:txBody>
      </p:sp>
      <p:sp>
        <p:nvSpPr>
          <p:cNvPr id="6" name="Footer Placeholder 5">
            <a:extLst>
              <a:ext uri="{FF2B5EF4-FFF2-40B4-BE49-F238E27FC236}">
                <a16:creationId xmlns:a16="http://schemas.microsoft.com/office/drawing/2014/main" id="{9474A20D-8FE6-4499-AEE7-1F18E581B687}"/>
              </a:ext>
            </a:extLst>
          </p:cNvPr>
          <p:cNvSpPr>
            <a:spLocks noGrp="1"/>
          </p:cNvSpPr>
          <p:nvPr userDrawn="1">
            <p:ph type="ftr" sz="quarter" idx="11"/>
          </p:nvPr>
        </p:nvSpPr>
        <p:spPr/>
        <p:txBody>
          <a:bodyPr/>
          <a:lstStyle/>
          <a:p>
            <a:endParaRPr lang="en-CA" noProof="0" dirty="0"/>
          </a:p>
        </p:txBody>
      </p:sp>
      <p:sp>
        <p:nvSpPr>
          <p:cNvPr id="7" name="Slide Number Placeholder 6">
            <a:extLst>
              <a:ext uri="{FF2B5EF4-FFF2-40B4-BE49-F238E27FC236}">
                <a16:creationId xmlns:a16="http://schemas.microsoft.com/office/drawing/2014/main" id="{DB1A7147-B1EF-4CFA-8491-5251A84A23E4}"/>
              </a:ext>
            </a:extLst>
          </p:cNvPr>
          <p:cNvSpPr>
            <a:spLocks noGrp="1"/>
          </p:cNvSpPr>
          <p:nvPr userDrawn="1">
            <p:ph type="sldNum" sz="quarter" idx="12"/>
          </p:nvPr>
        </p:nvSpPr>
        <p:spPr/>
        <p:txBody>
          <a:bodyPr/>
          <a:lstStyle/>
          <a:p>
            <a:fld id="{D6F4737C-4BD2-4375-B602-5A5A0BCE5193}" type="slidenum">
              <a:rPr lang="en-CA" noProof="0" smtClean="0"/>
              <a:t>‹N°›</a:t>
            </a:fld>
            <a:endParaRPr lang="en-CA" noProof="0" dirty="0"/>
          </a:p>
        </p:txBody>
      </p:sp>
      <p:pic>
        <p:nvPicPr>
          <p:cNvPr id="8" name="Picture 7">
            <a:extLst>
              <a:ext uri="{FF2B5EF4-FFF2-40B4-BE49-F238E27FC236}">
                <a16:creationId xmlns:a16="http://schemas.microsoft.com/office/drawing/2014/main" id="{6850BD15-0C74-4D38-BCB3-FE4A5604C34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15433" y="6424804"/>
            <a:ext cx="1164531" cy="212546"/>
          </a:xfrm>
          <a:prstGeom prst="rect">
            <a:avLst/>
          </a:prstGeom>
        </p:spPr>
      </p:pic>
    </p:spTree>
    <p:extLst>
      <p:ext uri="{BB962C8B-B14F-4D97-AF65-F5344CB8AC3E}">
        <p14:creationId xmlns:p14="http://schemas.microsoft.com/office/powerpoint/2010/main" val="16085760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Subtitle+Text">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0A1517C-8E32-4A4F-ABAA-17EF3F2D246A}"/>
              </a:ext>
            </a:extLst>
          </p:cNvPr>
          <p:cNvGrpSpPr/>
          <p:nvPr userDrawn="1"/>
        </p:nvGrpSpPr>
        <p:grpSpPr>
          <a:xfrm>
            <a:off x="6969650" y="-685767"/>
            <a:ext cx="6012730" cy="8323208"/>
            <a:chOff x="6969650" y="-685767"/>
            <a:chExt cx="6012730" cy="8323208"/>
          </a:xfrm>
        </p:grpSpPr>
        <p:pic>
          <p:nvPicPr>
            <p:cNvPr id="12" name="Picture 11" descr="Shape, circle&#10;&#10;Description automatically generated">
              <a:extLst>
                <a:ext uri="{FF2B5EF4-FFF2-40B4-BE49-F238E27FC236}">
                  <a16:creationId xmlns:a16="http://schemas.microsoft.com/office/drawing/2014/main" id="{2CE5630D-918A-40F6-8682-5F637AD0F44E}"/>
                </a:ext>
              </a:extLst>
            </p:cNvPr>
            <p:cNvPicPr>
              <a:picLocks noChangeAspect="1"/>
            </p:cNvPicPr>
            <p:nvPr userDrawn="1"/>
          </p:nvPicPr>
          <p:blipFill>
            <a:blip r:embed="rId2" cstate="hqprint">
              <a:alphaModFix amt="50000"/>
              <a:extLst>
                <a:ext uri="{28A0092B-C50C-407E-A947-70E740481C1C}">
                  <a14:useLocalDpi xmlns:a14="http://schemas.microsoft.com/office/drawing/2010/main" val="0"/>
                </a:ext>
              </a:extLst>
            </a:blip>
            <a:srcRect l="196" t="18612" r="9164"/>
            <a:stretch>
              <a:fillRect/>
            </a:stretch>
          </p:blipFill>
          <p:spPr>
            <a:xfrm rot="1190656">
              <a:off x="6969650" y="-685767"/>
              <a:ext cx="6012730" cy="3604843"/>
            </a:xfrm>
            <a:custGeom>
              <a:avLst/>
              <a:gdLst>
                <a:gd name="connsiteX0" fmla="*/ 0 w 6012730"/>
                <a:gd name="connsiteY0" fmla="*/ 1700256 h 3604843"/>
                <a:gd name="connsiteX1" fmla="*/ 4711219 w 6012730"/>
                <a:gd name="connsiteY1" fmla="*/ 0 h 3604843"/>
                <a:gd name="connsiteX2" fmla="*/ 4716232 w 6012730"/>
                <a:gd name="connsiteY2" fmla="*/ 12392 h 3604843"/>
                <a:gd name="connsiteX3" fmla="*/ 6012730 w 6012730"/>
                <a:gd name="connsiteY3" fmla="*/ 3604843 h 3604843"/>
                <a:gd name="connsiteX4" fmla="*/ 687356 w 6012730"/>
                <a:gd name="connsiteY4" fmla="*/ 3604843 h 3604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12730" h="3604843">
                  <a:moveTo>
                    <a:pt x="0" y="1700256"/>
                  </a:moveTo>
                  <a:lnTo>
                    <a:pt x="4711219" y="0"/>
                  </a:lnTo>
                  <a:lnTo>
                    <a:pt x="4716232" y="12392"/>
                  </a:lnTo>
                  <a:lnTo>
                    <a:pt x="6012730" y="3604843"/>
                  </a:lnTo>
                  <a:lnTo>
                    <a:pt x="687356" y="3604843"/>
                  </a:lnTo>
                  <a:close/>
                </a:path>
              </a:pathLst>
            </a:custGeom>
          </p:spPr>
        </p:pic>
        <p:pic>
          <p:nvPicPr>
            <p:cNvPr id="13" name="Picture 12" descr="Shape, rectangle, square&#10;&#10;Description automatically generated">
              <a:extLst>
                <a:ext uri="{FF2B5EF4-FFF2-40B4-BE49-F238E27FC236}">
                  <a16:creationId xmlns:a16="http://schemas.microsoft.com/office/drawing/2014/main" id="{2AF0DCE4-7BFA-45E0-9BD5-FCC0C95B11C0}"/>
                </a:ext>
              </a:extLst>
            </p:cNvPr>
            <p:cNvPicPr>
              <a:picLocks noChangeAspect="1"/>
            </p:cNvPicPr>
            <p:nvPr userDrawn="1"/>
          </p:nvPicPr>
          <p:blipFill>
            <a:blip r:embed="rId3">
              <a:alphaModFix amt="35000"/>
              <a:extLst>
                <a:ext uri="{28A0092B-C50C-407E-A947-70E740481C1C}">
                  <a14:useLocalDpi xmlns:a14="http://schemas.microsoft.com/office/drawing/2010/main" val="0"/>
                </a:ext>
              </a:extLst>
            </a:blip>
            <a:srcRect b="50999"/>
            <a:stretch>
              <a:fillRect/>
            </a:stretch>
          </p:blipFill>
          <p:spPr>
            <a:xfrm rot="18720067">
              <a:off x="8333813" y="3579284"/>
              <a:ext cx="3698808" cy="4417505"/>
            </a:xfrm>
            <a:custGeom>
              <a:avLst/>
              <a:gdLst>
                <a:gd name="connsiteX0" fmla="*/ 3698808 w 3698808"/>
                <a:gd name="connsiteY0" fmla="*/ 0 h 4417505"/>
                <a:gd name="connsiteX1" fmla="*/ 3698808 w 3698808"/>
                <a:gd name="connsiteY1" fmla="*/ 3246608 h 4417505"/>
                <a:gd name="connsiteX2" fmla="*/ 2398447 w 3698808"/>
                <a:gd name="connsiteY2" fmla="*/ 4417505 h 4417505"/>
                <a:gd name="connsiteX3" fmla="*/ 0 w 3698808"/>
                <a:gd name="connsiteY3" fmla="*/ 1753865 h 4417505"/>
                <a:gd name="connsiteX4" fmla="*/ 1 w 3698808"/>
                <a:gd name="connsiteY4" fmla="*/ 0 h 4417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98808" h="4417505">
                  <a:moveTo>
                    <a:pt x="3698808" y="0"/>
                  </a:moveTo>
                  <a:lnTo>
                    <a:pt x="3698808" y="3246608"/>
                  </a:lnTo>
                  <a:lnTo>
                    <a:pt x="2398447" y="4417505"/>
                  </a:lnTo>
                  <a:lnTo>
                    <a:pt x="0" y="1753865"/>
                  </a:lnTo>
                  <a:lnTo>
                    <a:pt x="1" y="0"/>
                  </a:lnTo>
                  <a:close/>
                </a:path>
              </a:pathLst>
            </a:custGeom>
          </p:spPr>
        </p:pic>
      </p:grpSp>
      <p:sp>
        <p:nvSpPr>
          <p:cNvPr id="2" name="Title 1">
            <a:extLst>
              <a:ext uri="{FF2B5EF4-FFF2-40B4-BE49-F238E27FC236}">
                <a16:creationId xmlns:a16="http://schemas.microsoft.com/office/drawing/2014/main" id="{E2A92690-6FCB-4795-9D69-11FE273388D1}"/>
              </a:ext>
            </a:extLst>
          </p:cNvPr>
          <p:cNvSpPr>
            <a:spLocks noGrp="1"/>
          </p:cNvSpPr>
          <p:nvPr>
            <p:ph type="title"/>
          </p:nvPr>
        </p:nvSpPr>
        <p:spPr>
          <a:xfrm>
            <a:off x="196512" y="544027"/>
            <a:ext cx="5785188" cy="1539875"/>
          </a:xfrm>
        </p:spPr>
        <p:txBody>
          <a:bodyPr>
            <a:noAutofit/>
          </a:bodyPr>
          <a:lstStyle>
            <a:lvl1pPr>
              <a:lnSpc>
                <a:spcPct val="80000"/>
              </a:lnSpc>
              <a:defRPr baseline="0">
                <a:latin typeface="Garamond" panose="02020404030301010803" pitchFamily="18" charset="0"/>
                <a:cs typeface="Arial" panose="020B0604020202020204" pitchFamily="34" charset="0"/>
              </a:defRPr>
            </a:lvl1pPr>
          </a:lstStyle>
          <a:p>
            <a:endParaRPr lang="en-CA" noProof="0" dirty="0"/>
          </a:p>
        </p:txBody>
      </p:sp>
      <p:sp>
        <p:nvSpPr>
          <p:cNvPr id="3" name="Content Placeholder 2">
            <a:extLst>
              <a:ext uri="{FF2B5EF4-FFF2-40B4-BE49-F238E27FC236}">
                <a16:creationId xmlns:a16="http://schemas.microsoft.com/office/drawing/2014/main" id="{3300A558-8890-457B-978B-57811A935927}"/>
              </a:ext>
            </a:extLst>
          </p:cNvPr>
          <p:cNvSpPr>
            <a:spLocks noGrp="1"/>
          </p:cNvSpPr>
          <p:nvPr>
            <p:ph sz="half" idx="1"/>
          </p:nvPr>
        </p:nvSpPr>
        <p:spPr>
          <a:xfrm>
            <a:off x="206451" y="2029151"/>
            <a:ext cx="5775250" cy="664353"/>
          </a:xfrm>
        </p:spPr>
        <p:txBody>
          <a:bodyPr>
            <a:noAutofit/>
          </a:bodyPr>
          <a:lstStyle>
            <a:lvl1pPr>
              <a:defRPr sz="1800" cap="none" baseline="0">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baseline="0">
                <a:latin typeface="Arial" panose="020B0604020202020204" pitchFamily="34" charset="0"/>
                <a:cs typeface="Arial" panose="020B0604020202020204" pitchFamily="34" charset="0"/>
              </a:defRPr>
            </a:lvl4pPr>
            <a:lvl5pPr>
              <a:defRPr baseline="0">
                <a:latin typeface="Arial" panose="020B0604020202020204" pitchFamily="34" charset="0"/>
                <a:cs typeface="Arial" panose="020B0604020202020204" pitchFamily="34" charset="0"/>
              </a:defRPr>
            </a:lvl5pPr>
          </a:lstStyle>
          <a:p>
            <a:pPr lvl="0"/>
            <a:endParaRPr lang="en-CA" noProof="0" dirty="0"/>
          </a:p>
        </p:txBody>
      </p:sp>
      <p:sp>
        <p:nvSpPr>
          <p:cNvPr id="4" name="Content Placeholder 3">
            <a:extLst>
              <a:ext uri="{FF2B5EF4-FFF2-40B4-BE49-F238E27FC236}">
                <a16:creationId xmlns:a16="http://schemas.microsoft.com/office/drawing/2014/main" id="{CCAF1CD0-9E69-4599-BFAA-5850634C37E8}"/>
              </a:ext>
            </a:extLst>
          </p:cNvPr>
          <p:cNvSpPr>
            <a:spLocks noGrp="1"/>
          </p:cNvSpPr>
          <p:nvPr>
            <p:ph sz="half" idx="2"/>
          </p:nvPr>
        </p:nvSpPr>
        <p:spPr>
          <a:xfrm>
            <a:off x="212550" y="2923674"/>
            <a:ext cx="8893350" cy="3248526"/>
          </a:xfrm>
        </p:spPr>
        <p:txBody>
          <a:bodyPr>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endParaRPr lang="en-CA" noProof="0" dirty="0"/>
          </a:p>
        </p:txBody>
      </p:sp>
      <p:sp>
        <p:nvSpPr>
          <p:cNvPr id="6" name="Footer Placeholder 5">
            <a:extLst>
              <a:ext uri="{FF2B5EF4-FFF2-40B4-BE49-F238E27FC236}">
                <a16:creationId xmlns:a16="http://schemas.microsoft.com/office/drawing/2014/main" id="{9474A20D-8FE6-4499-AEE7-1F18E581B687}"/>
              </a:ext>
            </a:extLst>
          </p:cNvPr>
          <p:cNvSpPr>
            <a:spLocks noGrp="1"/>
          </p:cNvSpPr>
          <p:nvPr>
            <p:ph type="ftr" sz="quarter" idx="11"/>
          </p:nvPr>
        </p:nvSpPr>
        <p:spPr/>
        <p:txBody>
          <a:bodyPr/>
          <a:lstStyle/>
          <a:p>
            <a:endParaRPr lang="en-CA" noProof="0" dirty="0"/>
          </a:p>
        </p:txBody>
      </p:sp>
      <p:sp>
        <p:nvSpPr>
          <p:cNvPr id="7" name="Slide Number Placeholder 6">
            <a:extLst>
              <a:ext uri="{FF2B5EF4-FFF2-40B4-BE49-F238E27FC236}">
                <a16:creationId xmlns:a16="http://schemas.microsoft.com/office/drawing/2014/main" id="{DB1A7147-B1EF-4CFA-8491-5251A84A23E4}"/>
              </a:ext>
            </a:extLst>
          </p:cNvPr>
          <p:cNvSpPr>
            <a:spLocks noGrp="1"/>
          </p:cNvSpPr>
          <p:nvPr>
            <p:ph type="sldNum" sz="quarter" idx="12"/>
          </p:nvPr>
        </p:nvSpPr>
        <p:spPr/>
        <p:txBody>
          <a:bodyPr/>
          <a:lstStyle/>
          <a:p>
            <a:fld id="{D6F4737C-4BD2-4375-B602-5A5A0BCE5193}" type="slidenum">
              <a:rPr lang="en-CA" noProof="0" smtClean="0"/>
              <a:t>‹N°›</a:t>
            </a:fld>
            <a:endParaRPr lang="en-CA" noProof="0" dirty="0"/>
          </a:p>
        </p:txBody>
      </p:sp>
      <p:pic>
        <p:nvPicPr>
          <p:cNvPr id="8" name="Picture 7">
            <a:extLst>
              <a:ext uri="{FF2B5EF4-FFF2-40B4-BE49-F238E27FC236}">
                <a16:creationId xmlns:a16="http://schemas.microsoft.com/office/drawing/2014/main" id="{6850BD15-0C74-4D38-BCB3-FE4A5604C34C}"/>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15433" y="6424804"/>
            <a:ext cx="1164531" cy="212546"/>
          </a:xfrm>
          <a:prstGeom prst="rect">
            <a:avLst/>
          </a:prstGeom>
        </p:spPr>
      </p:pic>
    </p:spTree>
    <p:extLst>
      <p:ext uri="{BB962C8B-B14F-4D97-AF65-F5344CB8AC3E}">
        <p14:creationId xmlns:p14="http://schemas.microsoft.com/office/powerpoint/2010/main" val="1721284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itle+Subtitle+2Col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92690-6FCB-4795-9D69-11FE273388D1}"/>
              </a:ext>
            </a:extLst>
          </p:cNvPr>
          <p:cNvSpPr>
            <a:spLocks noGrp="1"/>
          </p:cNvSpPr>
          <p:nvPr>
            <p:ph type="title"/>
          </p:nvPr>
        </p:nvSpPr>
        <p:spPr>
          <a:xfrm>
            <a:off x="196512" y="544027"/>
            <a:ext cx="5785188" cy="1539875"/>
          </a:xfrm>
        </p:spPr>
        <p:txBody>
          <a:bodyPr>
            <a:noAutofit/>
          </a:bodyPr>
          <a:lstStyle>
            <a:lvl1pPr>
              <a:lnSpc>
                <a:spcPct val="80000"/>
              </a:lnSpc>
              <a:defRPr baseline="0">
                <a:latin typeface="Garamond" panose="02020404030301010803" pitchFamily="18" charset="0"/>
                <a:cs typeface="Arial" panose="020B0604020202020204" pitchFamily="34" charset="0"/>
              </a:defRPr>
            </a:lvl1pPr>
          </a:lstStyle>
          <a:p>
            <a:endParaRPr lang="en-CA" noProof="0" dirty="0"/>
          </a:p>
        </p:txBody>
      </p:sp>
      <p:sp>
        <p:nvSpPr>
          <p:cNvPr id="3" name="Content Placeholder 2">
            <a:extLst>
              <a:ext uri="{FF2B5EF4-FFF2-40B4-BE49-F238E27FC236}">
                <a16:creationId xmlns:a16="http://schemas.microsoft.com/office/drawing/2014/main" id="{3300A558-8890-457B-978B-57811A935927}"/>
              </a:ext>
            </a:extLst>
          </p:cNvPr>
          <p:cNvSpPr>
            <a:spLocks noGrp="1"/>
          </p:cNvSpPr>
          <p:nvPr>
            <p:ph sz="half" idx="1"/>
          </p:nvPr>
        </p:nvSpPr>
        <p:spPr>
          <a:xfrm>
            <a:off x="206451" y="2029151"/>
            <a:ext cx="5773156" cy="664353"/>
          </a:xfrm>
        </p:spPr>
        <p:txBody>
          <a:bodyPr>
            <a:noAutofit/>
          </a:bodyPr>
          <a:lstStyle>
            <a:lvl1pPr>
              <a:defRPr sz="1800" cap="none" baseline="0">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baseline="0">
                <a:latin typeface="Arial" panose="020B0604020202020204" pitchFamily="34" charset="0"/>
                <a:cs typeface="Arial" panose="020B0604020202020204" pitchFamily="34" charset="0"/>
              </a:defRPr>
            </a:lvl4pPr>
            <a:lvl5pPr>
              <a:defRPr baseline="0">
                <a:latin typeface="Arial" panose="020B0604020202020204" pitchFamily="34" charset="0"/>
                <a:cs typeface="Arial" panose="020B0604020202020204" pitchFamily="34" charset="0"/>
              </a:defRPr>
            </a:lvl5pPr>
          </a:lstStyle>
          <a:p>
            <a:pPr lvl="0"/>
            <a:endParaRPr lang="en-CA" noProof="0" dirty="0"/>
          </a:p>
        </p:txBody>
      </p:sp>
      <p:sp>
        <p:nvSpPr>
          <p:cNvPr id="4" name="Content Placeholder 3">
            <a:extLst>
              <a:ext uri="{FF2B5EF4-FFF2-40B4-BE49-F238E27FC236}">
                <a16:creationId xmlns:a16="http://schemas.microsoft.com/office/drawing/2014/main" id="{CCAF1CD0-9E69-4599-BFAA-5850634C37E8}"/>
              </a:ext>
            </a:extLst>
          </p:cNvPr>
          <p:cNvSpPr>
            <a:spLocks noGrp="1"/>
          </p:cNvSpPr>
          <p:nvPr>
            <p:ph sz="half" idx="2"/>
          </p:nvPr>
        </p:nvSpPr>
        <p:spPr>
          <a:xfrm>
            <a:off x="212550" y="3122458"/>
            <a:ext cx="5767057" cy="3049741"/>
          </a:xfrm>
        </p:spPr>
        <p:txBody>
          <a:bodyPr>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endParaRPr lang="en-CA" noProof="0" dirty="0"/>
          </a:p>
        </p:txBody>
      </p:sp>
      <p:sp>
        <p:nvSpPr>
          <p:cNvPr id="6" name="Footer Placeholder 5">
            <a:extLst>
              <a:ext uri="{FF2B5EF4-FFF2-40B4-BE49-F238E27FC236}">
                <a16:creationId xmlns:a16="http://schemas.microsoft.com/office/drawing/2014/main" id="{9474A20D-8FE6-4499-AEE7-1F18E581B687}"/>
              </a:ext>
            </a:extLst>
          </p:cNvPr>
          <p:cNvSpPr>
            <a:spLocks noGrp="1"/>
          </p:cNvSpPr>
          <p:nvPr>
            <p:ph type="ftr" sz="quarter" idx="11"/>
          </p:nvPr>
        </p:nvSpPr>
        <p:spPr/>
        <p:txBody>
          <a:bodyPr/>
          <a:lstStyle/>
          <a:p>
            <a:endParaRPr lang="en-CA" noProof="0" dirty="0"/>
          </a:p>
        </p:txBody>
      </p:sp>
      <p:sp>
        <p:nvSpPr>
          <p:cNvPr id="7" name="Slide Number Placeholder 6">
            <a:extLst>
              <a:ext uri="{FF2B5EF4-FFF2-40B4-BE49-F238E27FC236}">
                <a16:creationId xmlns:a16="http://schemas.microsoft.com/office/drawing/2014/main" id="{DB1A7147-B1EF-4CFA-8491-5251A84A23E4}"/>
              </a:ext>
            </a:extLst>
          </p:cNvPr>
          <p:cNvSpPr>
            <a:spLocks noGrp="1"/>
          </p:cNvSpPr>
          <p:nvPr>
            <p:ph type="sldNum" sz="quarter" idx="12"/>
          </p:nvPr>
        </p:nvSpPr>
        <p:spPr/>
        <p:txBody>
          <a:bodyPr/>
          <a:lstStyle/>
          <a:p>
            <a:fld id="{D6F4737C-4BD2-4375-B602-5A5A0BCE5193}" type="slidenum">
              <a:rPr lang="en-CA" noProof="0" smtClean="0"/>
              <a:t>‹N°›</a:t>
            </a:fld>
            <a:endParaRPr lang="en-CA" noProof="0" dirty="0"/>
          </a:p>
        </p:txBody>
      </p:sp>
      <p:pic>
        <p:nvPicPr>
          <p:cNvPr id="8" name="Picture 7">
            <a:extLst>
              <a:ext uri="{FF2B5EF4-FFF2-40B4-BE49-F238E27FC236}">
                <a16:creationId xmlns:a16="http://schemas.microsoft.com/office/drawing/2014/main" id="{6850BD15-0C74-4D38-BCB3-FE4A5604C34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315433" y="6424804"/>
            <a:ext cx="1164531" cy="212546"/>
          </a:xfrm>
          <a:prstGeom prst="rect">
            <a:avLst/>
          </a:prstGeom>
        </p:spPr>
      </p:pic>
      <p:sp>
        <p:nvSpPr>
          <p:cNvPr id="9" name="Content Placeholder 3">
            <a:extLst>
              <a:ext uri="{FF2B5EF4-FFF2-40B4-BE49-F238E27FC236}">
                <a16:creationId xmlns:a16="http://schemas.microsoft.com/office/drawing/2014/main" id="{11939E93-3FB2-43F5-AF9B-ED7A82512A1E}"/>
              </a:ext>
            </a:extLst>
          </p:cNvPr>
          <p:cNvSpPr>
            <a:spLocks noGrp="1"/>
          </p:cNvSpPr>
          <p:nvPr>
            <p:ph sz="half" idx="13"/>
          </p:nvPr>
        </p:nvSpPr>
        <p:spPr>
          <a:xfrm>
            <a:off x="6078909" y="3122458"/>
            <a:ext cx="5767057" cy="3049741"/>
          </a:xfrm>
        </p:spPr>
        <p:txBody>
          <a:bodyPr>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endParaRPr lang="en-CA" noProof="0" dirty="0"/>
          </a:p>
        </p:txBody>
      </p:sp>
    </p:spTree>
    <p:extLst>
      <p:ext uri="{BB962C8B-B14F-4D97-AF65-F5344CB8AC3E}">
        <p14:creationId xmlns:p14="http://schemas.microsoft.com/office/powerpoint/2010/main" val="2268750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1_Title+Subtitle+2ColText">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BDD8FFD-4DF0-4D80-8561-BD0F7917D2FB}"/>
              </a:ext>
            </a:extLst>
          </p:cNvPr>
          <p:cNvGrpSpPr/>
          <p:nvPr userDrawn="1"/>
        </p:nvGrpSpPr>
        <p:grpSpPr>
          <a:xfrm>
            <a:off x="6557239" y="-387546"/>
            <a:ext cx="5931491" cy="7245547"/>
            <a:chOff x="6557239" y="-387546"/>
            <a:chExt cx="5931491" cy="7245547"/>
          </a:xfrm>
        </p:grpSpPr>
        <p:pic>
          <p:nvPicPr>
            <p:cNvPr id="11" name="Picture 10" descr="Icon&#10;&#10;Description automatically generated">
              <a:extLst>
                <a:ext uri="{FF2B5EF4-FFF2-40B4-BE49-F238E27FC236}">
                  <a16:creationId xmlns:a16="http://schemas.microsoft.com/office/drawing/2014/main" id="{CF66325D-A0E9-4FB5-ACE8-5AE1C2D7B0CD}"/>
                </a:ext>
              </a:extLst>
            </p:cNvPr>
            <p:cNvPicPr>
              <a:picLocks noChangeAspect="1"/>
            </p:cNvPicPr>
            <p:nvPr userDrawn="1"/>
          </p:nvPicPr>
          <p:blipFill>
            <a:blip r:embed="rId2" cstate="hqprint">
              <a:alphaModFix amt="35000"/>
              <a:extLst>
                <a:ext uri="{28A0092B-C50C-407E-A947-70E740481C1C}">
                  <a14:useLocalDpi xmlns:a14="http://schemas.microsoft.com/office/drawing/2010/main" val="0"/>
                </a:ext>
              </a:extLst>
            </a:blip>
            <a:srcRect t="24749" r="19025"/>
            <a:stretch>
              <a:fillRect/>
            </a:stretch>
          </p:blipFill>
          <p:spPr>
            <a:xfrm rot="521135">
              <a:off x="6557239" y="-387546"/>
              <a:ext cx="5931491" cy="3479422"/>
            </a:xfrm>
            <a:custGeom>
              <a:avLst/>
              <a:gdLst>
                <a:gd name="connsiteX0" fmla="*/ 0 w 5931491"/>
                <a:gd name="connsiteY0" fmla="*/ 824919 h 3479422"/>
                <a:gd name="connsiteX1" fmla="*/ 5399960 w 5931491"/>
                <a:gd name="connsiteY1" fmla="*/ 0 h 3479422"/>
                <a:gd name="connsiteX2" fmla="*/ 5931491 w 5931491"/>
                <a:gd name="connsiteY2" fmla="*/ 3479422 h 3479422"/>
                <a:gd name="connsiteX3" fmla="*/ 0 w 5931491"/>
                <a:gd name="connsiteY3" fmla="*/ 3479422 h 3479422"/>
              </a:gdLst>
              <a:ahLst/>
              <a:cxnLst>
                <a:cxn ang="0">
                  <a:pos x="connsiteX0" y="connsiteY0"/>
                </a:cxn>
                <a:cxn ang="0">
                  <a:pos x="connsiteX1" y="connsiteY1"/>
                </a:cxn>
                <a:cxn ang="0">
                  <a:pos x="connsiteX2" y="connsiteY2"/>
                </a:cxn>
                <a:cxn ang="0">
                  <a:pos x="connsiteX3" y="connsiteY3"/>
                </a:cxn>
              </a:cxnLst>
              <a:rect l="l" t="t" r="r" b="b"/>
              <a:pathLst>
                <a:path w="5931491" h="3479422">
                  <a:moveTo>
                    <a:pt x="0" y="824919"/>
                  </a:moveTo>
                  <a:lnTo>
                    <a:pt x="5399960" y="0"/>
                  </a:lnTo>
                  <a:lnTo>
                    <a:pt x="5931491" y="3479422"/>
                  </a:lnTo>
                  <a:lnTo>
                    <a:pt x="0" y="3479422"/>
                  </a:lnTo>
                  <a:close/>
                </a:path>
              </a:pathLst>
            </a:custGeom>
          </p:spPr>
        </p:pic>
        <p:sp>
          <p:nvSpPr>
            <p:cNvPr id="12" name="Freeform: Shape 11">
              <a:extLst>
                <a:ext uri="{FF2B5EF4-FFF2-40B4-BE49-F238E27FC236}">
                  <a16:creationId xmlns:a16="http://schemas.microsoft.com/office/drawing/2014/main" id="{790FB5EA-E67A-481F-BC40-B0083F5087DE}"/>
                </a:ext>
              </a:extLst>
            </p:cNvPr>
            <p:cNvSpPr/>
            <p:nvPr userDrawn="1"/>
          </p:nvSpPr>
          <p:spPr>
            <a:xfrm>
              <a:off x="6761747" y="3188368"/>
              <a:ext cx="5430254" cy="3669633"/>
            </a:xfrm>
            <a:custGeom>
              <a:avLst/>
              <a:gdLst>
                <a:gd name="connsiteX0" fmla="*/ 3381801 w 5591273"/>
                <a:gd name="connsiteY0" fmla="*/ 0 h 3745279"/>
                <a:gd name="connsiteX1" fmla="*/ 5591273 w 5591273"/>
                <a:gd name="connsiteY1" fmla="*/ 1995043 h 3745279"/>
                <a:gd name="connsiteX2" fmla="*/ 5591273 w 5591273"/>
                <a:gd name="connsiteY2" fmla="*/ 3745279 h 3745279"/>
                <a:gd name="connsiteX3" fmla="*/ 0 w 5591273"/>
                <a:gd name="connsiteY3" fmla="*/ 3745279 h 3745279"/>
              </a:gdLst>
              <a:ahLst/>
              <a:cxnLst>
                <a:cxn ang="0">
                  <a:pos x="connsiteX0" y="connsiteY0"/>
                </a:cxn>
                <a:cxn ang="0">
                  <a:pos x="connsiteX1" y="connsiteY1"/>
                </a:cxn>
                <a:cxn ang="0">
                  <a:pos x="connsiteX2" y="connsiteY2"/>
                </a:cxn>
                <a:cxn ang="0">
                  <a:pos x="connsiteX3" y="connsiteY3"/>
                </a:cxn>
              </a:cxnLst>
              <a:rect l="l" t="t" r="r" b="b"/>
              <a:pathLst>
                <a:path w="5591273" h="3745279">
                  <a:moveTo>
                    <a:pt x="3381801" y="0"/>
                  </a:moveTo>
                  <a:lnTo>
                    <a:pt x="5591273" y="1995043"/>
                  </a:lnTo>
                  <a:lnTo>
                    <a:pt x="5591273" y="3745279"/>
                  </a:lnTo>
                  <a:lnTo>
                    <a:pt x="0" y="3745279"/>
                  </a:lnTo>
                  <a:close/>
                </a:path>
              </a:pathLst>
            </a:custGeom>
            <a:solidFill>
              <a:schemeClr val="accent4">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CA" noProof="0" dirty="0">
                <a:latin typeface="Arial" panose="020B0604020202020204" pitchFamily="34" charset="0"/>
                <a:cs typeface="Arial" panose="020B0604020202020204" pitchFamily="34" charset="0"/>
              </a:endParaRPr>
            </a:p>
          </p:txBody>
        </p:sp>
      </p:grpSp>
      <p:sp>
        <p:nvSpPr>
          <p:cNvPr id="2" name="Title 1">
            <a:extLst>
              <a:ext uri="{FF2B5EF4-FFF2-40B4-BE49-F238E27FC236}">
                <a16:creationId xmlns:a16="http://schemas.microsoft.com/office/drawing/2014/main" id="{E2A92690-6FCB-4795-9D69-11FE273388D1}"/>
              </a:ext>
            </a:extLst>
          </p:cNvPr>
          <p:cNvSpPr>
            <a:spLocks noGrp="1"/>
          </p:cNvSpPr>
          <p:nvPr>
            <p:ph type="title"/>
          </p:nvPr>
        </p:nvSpPr>
        <p:spPr>
          <a:xfrm>
            <a:off x="196512" y="544027"/>
            <a:ext cx="5785188" cy="1539875"/>
          </a:xfrm>
        </p:spPr>
        <p:txBody>
          <a:bodyPr>
            <a:noAutofit/>
          </a:bodyPr>
          <a:lstStyle>
            <a:lvl1pPr>
              <a:lnSpc>
                <a:spcPct val="80000"/>
              </a:lnSpc>
              <a:defRPr baseline="0">
                <a:latin typeface="Garamond" panose="02020404030301010803" pitchFamily="18" charset="0"/>
                <a:cs typeface="Arial" panose="020B0604020202020204" pitchFamily="34" charset="0"/>
              </a:defRPr>
            </a:lvl1pPr>
          </a:lstStyle>
          <a:p>
            <a:endParaRPr lang="en-CA" noProof="0" dirty="0"/>
          </a:p>
        </p:txBody>
      </p:sp>
      <p:sp>
        <p:nvSpPr>
          <p:cNvPr id="3" name="Content Placeholder 2">
            <a:extLst>
              <a:ext uri="{FF2B5EF4-FFF2-40B4-BE49-F238E27FC236}">
                <a16:creationId xmlns:a16="http://schemas.microsoft.com/office/drawing/2014/main" id="{3300A558-8890-457B-978B-57811A935927}"/>
              </a:ext>
            </a:extLst>
          </p:cNvPr>
          <p:cNvSpPr>
            <a:spLocks noGrp="1"/>
          </p:cNvSpPr>
          <p:nvPr>
            <p:ph sz="half" idx="1"/>
          </p:nvPr>
        </p:nvSpPr>
        <p:spPr>
          <a:xfrm>
            <a:off x="206451" y="2029151"/>
            <a:ext cx="5773156" cy="664353"/>
          </a:xfrm>
        </p:spPr>
        <p:txBody>
          <a:bodyPr>
            <a:noAutofit/>
          </a:bodyPr>
          <a:lstStyle>
            <a:lvl1pPr>
              <a:defRPr sz="1800" cap="none" baseline="0">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baseline="0">
                <a:latin typeface="Arial" panose="020B0604020202020204" pitchFamily="34" charset="0"/>
                <a:cs typeface="Arial" panose="020B0604020202020204" pitchFamily="34" charset="0"/>
              </a:defRPr>
            </a:lvl4pPr>
            <a:lvl5pPr>
              <a:defRPr baseline="0">
                <a:latin typeface="Arial" panose="020B0604020202020204" pitchFamily="34" charset="0"/>
                <a:cs typeface="Arial" panose="020B0604020202020204" pitchFamily="34" charset="0"/>
              </a:defRPr>
            </a:lvl5pPr>
          </a:lstStyle>
          <a:p>
            <a:pPr lvl="0"/>
            <a:endParaRPr lang="en-CA" noProof="0" dirty="0"/>
          </a:p>
        </p:txBody>
      </p:sp>
      <p:sp>
        <p:nvSpPr>
          <p:cNvPr id="4" name="Content Placeholder 3">
            <a:extLst>
              <a:ext uri="{FF2B5EF4-FFF2-40B4-BE49-F238E27FC236}">
                <a16:creationId xmlns:a16="http://schemas.microsoft.com/office/drawing/2014/main" id="{CCAF1CD0-9E69-4599-BFAA-5850634C37E8}"/>
              </a:ext>
            </a:extLst>
          </p:cNvPr>
          <p:cNvSpPr>
            <a:spLocks noGrp="1"/>
          </p:cNvSpPr>
          <p:nvPr>
            <p:ph sz="half" idx="2"/>
          </p:nvPr>
        </p:nvSpPr>
        <p:spPr>
          <a:xfrm>
            <a:off x="212550" y="3122458"/>
            <a:ext cx="5767057" cy="3049741"/>
          </a:xfrm>
        </p:spPr>
        <p:txBody>
          <a:bodyPr>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endParaRPr lang="en-CA" noProof="0" dirty="0"/>
          </a:p>
        </p:txBody>
      </p:sp>
      <p:sp>
        <p:nvSpPr>
          <p:cNvPr id="6" name="Footer Placeholder 5">
            <a:extLst>
              <a:ext uri="{FF2B5EF4-FFF2-40B4-BE49-F238E27FC236}">
                <a16:creationId xmlns:a16="http://schemas.microsoft.com/office/drawing/2014/main" id="{9474A20D-8FE6-4499-AEE7-1F18E581B687}"/>
              </a:ext>
            </a:extLst>
          </p:cNvPr>
          <p:cNvSpPr>
            <a:spLocks noGrp="1"/>
          </p:cNvSpPr>
          <p:nvPr>
            <p:ph type="ftr" sz="quarter" idx="11"/>
          </p:nvPr>
        </p:nvSpPr>
        <p:spPr/>
        <p:txBody>
          <a:bodyPr/>
          <a:lstStyle/>
          <a:p>
            <a:endParaRPr lang="en-CA" noProof="0" dirty="0"/>
          </a:p>
        </p:txBody>
      </p:sp>
      <p:sp>
        <p:nvSpPr>
          <p:cNvPr id="7" name="Slide Number Placeholder 6">
            <a:extLst>
              <a:ext uri="{FF2B5EF4-FFF2-40B4-BE49-F238E27FC236}">
                <a16:creationId xmlns:a16="http://schemas.microsoft.com/office/drawing/2014/main" id="{DB1A7147-B1EF-4CFA-8491-5251A84A23E4}"/>
              </a:ext>
            </a:extLst>
          </p:cNvPr>
          <p:cNvSpPr>
            <a:spLocks noGrp="1"/>
          </p:cNvSpPr>
          <p:nvPr>
            <p:ph type="sldNum" sz="quarter" idx="12"/>
          </p:nvPr>
        </p:nvSpPr>
        <p:spPr/>
        <p:txBody>
          <a:bodyPr/>
          <a:lstStyle/>
          <a:p>
            <a:fld id="{D6F4737C-4BD2-4375-B602-5A5A0BCE5193}" type="slidenum">
              <a:rPr lang="en-CA" noProof="0" smtClean="0"/>
              <a:t>‹N°›</a:t>
            </a:fld>
            <a:endParaRPr lang="en-CA" noProof="0" dirty="0"/>
          </a:p>
        </p:txBody>
      </p:sp>
      <p:pic>
        <p:nvPicPr>
          <p:cNvPr id="8" name="Picture 7">
            <a:extLst>
              <a:ext uri="{FF2B5EF4-FFF2-40B4-BE49-F238E27FC236}">
                <a16:creationId xmlns:a16="http://schemas.microsoft.com/office/drawing/2014/main" id="{6850BD15-0C74-4D38-BCB3-FE4A5604C34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15433" y="6424804"/>
            <a:ext cx="1164531" cy="212546"/>
          </a:xfrm>
          <a:prstGeom prst="rect">
            <a:avLst/>
          </a:prstGeom>
        </p:spPr>
      </p:pic>
      <p:sp>
        <p:nvSpPr>
          <p:cNvPr id="9" name="Content Placeholder 3">
            <a:extLst>
              <a:ext uri="{FF2B5EF4-FFF2-40B4-BE49-F238E27FC236}">
                <a16:creationId xmlns:a16="http://schemas.microsoft.com/office/drawing/2014/main" id="{11939E93-3FB2-43F5-AF9B-ED7A82512A1E}"/>
              </a:ext>
            </a:extLst>
          </p:cNvPr>
          <p:cNvSpPr>
            <a:spLocks noGrp="1"/>
          </p:cNvSpPr>
          <p:nvPr>
            <p:ph sz="half" idx="13"/>
          </p:nvPr>
        </p:nvSpPr>
        <p:spPr>
          <a:xfrm>
            <a:off x="6078909" y="3122458"/>
            <a:ext cx="5767057" cy="3049741"/>
          </a:xfrm>
        </p:spPr>
        <p:txBody>
          <a:bodyPr>
            <a:no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endParaRPr lang="en-CA" noProof="0" dirty="0"/>
          </a:p>
        </p:txBody>
      </p:sp>
    </p:spTree>
    <p:extLst>
      <p:ext uri="{BB962C8B-B14F-4D97-AF65-F5344CB8AC3E}">
        <p14:creationId xmlns:p14="http://schemas.microsoft.com/office/powerpoint/2010/main" val="6360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3A90775-94EE-471B-A982-4EA9C33C7FF3}"/>
              </a:ext>
            </a:extLst>
          </p:cNvPr>
          <p:cNvSpPr>
            <a:spLocks noGrp="1"/>
          </p:cNvSpPr>
          <p:nvPr>
            <p:ph type="title"/>
          </p:nvPr>
        </p:nvSpPr>
        <p:spPr>
          <a:xfrm>
            <a:off x="196512" y="365125"/>
            <a:ext cx="11652588" cy="1539875"/>
          </a:xfrm>
          <a:prstGeom prst="rect">
            <a:avLst/>
          </a:prstGeom>
        </p:spPr>
        <p:txBody>
          <a:bodyPr vert="horz" lIns="91440" tIns="45720" rIns="91440" bIns="45720" rtlCol="0" anchor="b" anchorCtr="0">
            <a:noAutofit/>
          </a:bodyPr>
          <a:lstStyle/>
          <a:p>
            <a:endParaRPr lang="en-CA" noProof="0" dirty="0"/>
          </a:p>
        </p:txBody>
      </p:sp>
      <p:sp>
        <p:nvSpPr>
          <p:cNvPr id="3" name="Text Placeholder 2">
            <a:extLst>
              <a:ext uri="{FF2B5EF4-FFF2-40B4-BE49-F238E27FC236}">
                <a16:creationId xmlns:a16="http://schemas.microsoft.com/office/drawing/2014/main" id="{CF3AC00D-4220-4197-B71B-0F0DC48B06CC}"/>
              </a:ext>
            </a:extLst>
          </p:cNvPr>
          <p:cNvSpPr>
            <a:spLocks noGrp="1"/>
          </p:cNvSpPr>
          <p:nvPr>
            <p:ph type="body" idx="1"/>
          </p:nvPr>
        </p:nvSpPr>
        <p:spPr>
          <a:xfrm>
            <a:off x="196511" y="2011275"/>
            <a:ext cx="11652589" cy="4221083"/>
          </a:xfrm>
          <a:prstGeom prst="rect">
            <a:avLst/>
          </a:prstGeom>
        </p:spPr>
        <p:txBody>
          <a:bodyPr vert="horz" lIns="91440" tIns="45720" rIns="91440" bIns="45720" rtlCol="0">
            <a:noAutofit/>
          </a:bodyPr>
          <a:lstStyle/>
          <a:p>
            <a:pPr lvl="0"/>
            <a:endParaRPr lang="en-CA" noProof="0" dirty="0"/>
          </a:p>
        </p:txBody>
      </p:sp>
      <p:sp>
        <p:nvSpPr>
          <p:cNvPr id="4" name="Date Placeholder 3">
            <a:extLst>
              <a:ext uri="{FF2B5EF4-FFF2-40B4-BE49-F238E27FC236}">
                <a16:creationId xmlns:a16="http://schemas.microsoft.com/office/drawing/2014/main" id="{3E86804C-284F-49A3-8E42-7A9A58E06F87}"/>
              </a:ext>
            </a:extLst>
          </p:cNvPr>
          <p:cNvSpPr>
            <a:spLocks noGrp="1"/>
          </p:cNvSpPr>
          <p:nvPr>
            <p:ph type="dt" sz="half" idx="2"/>
          </p:nvPr>
        </p:nvSpPr>
        <p:spPr>
          <a:xfrm>
            <a:off x="212550" y="6380414"/>
            <a:ext cx="1349550" cy="365125"/>
          </a:xfrm>
          <a:prstGeom prst="rect">
            <a:avLst/>
          </a:prstGeom>
        </p:spPr>
        <p:txBody>
          <a:bodyPr vert="horz" lIns="91440" tIns="45720" rIns="91440" bIns="45720" rtlCol="0" anchor="ctr"/>
          <a:lstStyle>
            <a:lvl1pPr algn="l">
              <a:lnSpc>
                <a:spcPct val="90000"/>
              </a:lnSpc>
              <a:defRPr sz="1200" spc="100" baseline="0">
                <a:solidFill>
                  <a:schemeClr val="accent1"/>
                </a:solidFill>
                <a:latin typeface="Arial" panose="020B0604020202020204" pitchFamily="34" charset="0"/>
                <a:cs typeface="Arial" panose="020B0604020202020204" pitchFamily="34" charset="0"/>
              </a:defRPr>
            </a:lvl1pPr>
          </a:lstStyle>
          <a:p>
            <a:fld id="{DFCB0CA1-99F8-4783-9AE5-6A3DFC2F3E03}" type="datetime1">
              <a:rPr lang="en-CA" noProof="0" smtClean="0"/>
              <a:pPr/>
              <a:t>10/04/2022</a:t>
            </a:fld>
            <a:endParaRPr lang="en-CA" noProof="0" dirty="0"/>
          </a:p>
        </p:txBody>
      </p:sp>
      <p:sp>
        <p:nvSpPr>
          <p:cNvPr id="5" name="Footer Placeholder 4">
            <a:extLst>
              <a:ext uri="{FF2B5EF4-FFF2-40B4-BE49-F238E27FC236}">
                <a16:creationId xmlns:a16="http://schemas.microsoft.com/office/drawing/2014/main" id="{BE5A9F1B-436C-4EEF-8699-EC861F679F95}"/>
              </a:ext>
            </a:extLst>
          </p:cNvPr>
          <p:cNvSpPr>
            <a:spLocks noGrp="1"/>
          </p:cNvSpPr>
          <p:nvPr>
            <p:ph type="ftr" sz="quarter" idx="3"/>
          </p:nvPr>
        </p:nvSpPr>
        <p:spPr>
          <a:xfrm>
            <a:off x="1790700" y="6392446"/>
            <a:ext cx="8572500" cy="365125"/>
          </a:xfrm>
          <a:prstGeom prst="rect">
            <a:avLst/>
          </a:prstGeom>
        </p:spPr>
        <p:txBody>
          <a:bodyPr vert="horz" lIns="91440" tIns="45720" rIns="91440" bIns="45720" rtlCol="0" anchor="ctr"/>
          <a:lstStyle>
            <a:lvl1pPr algn="ctr">
              <a:lnSpc>
                <a:spcPct val="90000"/>
              </a:lnSpc>
              <a:defRPr sz="1200" spc="100" baseline="0">
                <a:solidFill>
                  <a:schemeClr val="accent1"/>
                </a:solidFill>
                <a:latin typeface="Arial" panose="020B0604020202020204" pitchFamily="34" charset="0"/>
                <a:cs typeface="Arial" panose="020B0604020202020204" pitchFamily="34" charset="0"/>
              </a:defRPr>
            </a:lvl1pPr>
          </a:lstStyle>
          <a:p>
            <a:endParaRPr lang="en-CA" noProof="0" dirty="0"/>
          </a:p>
        </p:txBody>
      </p:sp>
      <p:sp>
        <p:nvSpPr>
          <p:cNvPr id="6" name="Slide Number Placeholder 5">
            <a:extLst>
              <a:ext uri="{FF2B5EF4-FFF2-40B4-BE49-F238E27FC236}">
                <a16:creationId xmlns:a16="http://schemas.microsoft.com/office/drawing/2014/main" id="{1248EDFC-ADBF-4199-B980-2C48DA52935F}"/>
              </a:ext>
            </a:extLst>
          </p:cNvPr>
          <p:cNvSpPr>
            <a:spLocks noGrp="1"/>
          </p:cNvSpPr>
          <p:nvPr>
            <p:ph type="sldNum" sz="quarter" idx="4"/>
          </p:nvPr>
        </p:nvSpPr>
        <p:spPr>
          <a:xfrm>
            <a:off x="10591800" y="6380414"/>
            <a:ext cx="1353556" cy="365125"/>
          </a:xfrm>
          <a:prstGeom prst="rect">
            <a:avLst/>
          </a:prstGeom>
        </p:spPr>
        <p:txBody>
          <a:bodyPr vert="horz" lIns="91440" tIns="45720" rIns="91440" bIns="45720" rtlCol="0" anchor="ctr"/>
          <a:lstStyle>
            <a:lvl1pPr algn="r">
              <a:lnSpc>
                <a:spcPct val="90000"/>
              </a:lnSpc>
              <a:defRPr sz="1200" spc="100" baseline="0">
                <a:solidFill>
                  <a:schemeClr val="accent6"/>
                </a:solidFill>
                <a:latin typeface="Garamond" panose="02020404030301010803" pitchFamily="18" charset="0"/>
                <a:cs typeface="Arial" panose="020B0604020202020204" pitchFamily="34" charset="0"/>
              </a:defRPr>
            </a:lvl1pPr>
          </a:lstStyle>
          <a:p>
            <a:fld id="{D6F4737C-4BD2-4375-B602-5A5A0BCE5193}" type="slidenum">
              <a:rPr lang="en-CA" noProof="0" smtClean="0"/>
              <a:pPr/>
              <a:t>‹N°›</a:t>
            </a:fld>
            <a:endParaRPr lang="en-CA" noProof="0" dirty="0"/>
          </a:p>
        </p:txBody>
      </p:sp>
    </p:spTree>
    <p:extLst>
      <p:ext uri="{BB962C8B-B14F-4D97-AF65-F5344CB8AC3E}">
        <p14:creationId xmlns:p14="http://schemas.microsoft.com/office/powerpoint/2010/main" val="340838863"/>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1" r:id="rId3"/>
    <p:sldLayoutId id="2147483692" r:id="rId4"/>
    <p:sldLayoutId id="2147483699" r:id="rId5"/>
    <p:sldLayoutId id="2147483702" r:id="rId6"/>
    <p:sldLayoutId id="2147483704" r:id="rId7"/>
    <p:sldLayoutId id="2147483668" r:id="rId8"/>
    <p:sldLayoutId id="2147483707" r:id="rId9"/>
    <p:sldLayoutId id="2147483708" r:id="rId10"/>
    <p:sldLayoutId id="2147483675" r:id="rId11"/>
    <p:sldLayoutId id="2147483676" r:id="rId12"/>
    <p:sldLayoutId id="2147483678" r:id="rId13"/>
    <p:sldLayoutId id="2147483679" r:id="rId14"/>
    <p:sldLayoutId id="2147483684" r:id="rId15"/>
    <p:sldLayoutId id="2147483718" r:id="rId16"/>
    <p:sldLayoutId id="2147483689" r:id="rId17"/>
    <p:sldLayoutId id="2147483723" r:id="rId18"/>
  </p:sldLayoutIdLst>
  <p:hf hdr="0" ftr="0" dt="0"/>
  <p:txStyles>
    <p:titleStyle>
      <a:lvl1pPr algn="l" defTabSz="914400" rtl="0" eaLnBrk="1" latinLnBrk="0" hangingPunct="1">
        <a:lnSpc>
          <a:spcPct val="90000"/>
        </a:lnSpc>
        <a:spcBef>
          <a:spcPct val="0"/>
        </a:spcBef>
        <a:buNone/>
        <a:defRPr sz="4000" kern="1200" spc="100" baseline="0">
          <a:solidFill>
            <a:schemeClr val="tx1"/>
          </a:solidFill>
          <a:latin typeface="Garamond" panose="02020404030301010803" pitchFamily="18" charset="0"/>
          <a:ea typeface="+mj-ea"/>
          <a:cs typeface="+mj-cs"/>
        </a:defRPr>
      </a:lvl1pPr>
    </p:titleStyle>
    <p:bodyStyle>
      <a:lvl1pPr marL="0" indent="0" algn="l" defTabSz="914400" rtl="0" eaLnBrk="1" latinLnBrk="0" hangingPunct="1">
        <a:lnSpc>
          <a:spcPct val="90000"/>
        </a:lnSpc>
        <a:spcBef>
          <a:spcPts val="0"/>
        </a:spcBef>
        <a:buFont typeface="Arial" panose="020B0604020202020204" pitchFamily="34" charset="0"/>
        <a:buNone/>
        <a:defRPr sz="2400" kern="1200" spc="100" baseline="0">
          <a:solidFill>
            <a:schemeClr val="tx1"/>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lnSpc>
          <a:spcPct val="90000"/>
        </a:lnSpc>
        <a:spcBef>
          <a:spcPts val="0"/>
        </a:spcBef>
        <a:buClr>
          <a:schemeClr val="accent6"/>
        </a:buClr>
        <a:buFont typeface="Arial" panose="020B0604020202020204" pitchFamily="34" charset="0"/>
        <a:buChar char="•"/>
        <a:defRPr sz="2000" kern="1200" spc="100" baseline="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90000"/>
        </a:lnSpc>
        <a:spcBef>
          <a:spcPts val="0"/>
        </a:spcBef>
        <a:buClr>
          <a:schemeClr val="accent6"/>
        </a:buClr>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3pPr>
      <a:lvl4pPr marL="685800" indent="-228600" algn="l" defTabSz="914400" rtl="0" eaLnBrk="1" latinLnBrk="0" hangingPunct="1">
        <a:lnSpc>
          <a:spcPct val="90000"/>
        </a:lnSpc>
        <a:spcBef>
          <a:spcPts val="0"/>
        </a:spcBef>
        <a:buClrTx/>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4pPr>
      <a:lvl5pPr marL="914400" indent="-228600" algn="l" defTabSz="914400" rtl="0" eaLnBrk="1" latinLnBrk="0" hangingPunct="1">
        <a:lnSpc>
          <a:spcPct val="90000"/>
        </a:lnSpc>
        <a:spcBef>
          <a:spcPts val="0"/>
        </a:spcBef>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92" userDrawn="1">
          <p15:clr>
            <a:srgbClr val="F26B43"/>
          </p15:clr>
        </p15:guide>
        <p15:guide id="2" pos="7464" userDrawn="1">
          <p15:clr>
            <a:srgbClr val="F26B43"/>
          </p15:clr>
        </p15:guide>
        <p15:guide id="3" orient="horz" pos="384" userDrawn="1">
          <p15:clr>
            <a:srgbClr val="F26B43"/>
          </p15:clr>
        </p15:guide>
        <p15:guide id="4" orient="horz" pos="4176" userDrawn="1">
          <p15:clr>
            <a:srgbClr val="F26B43"/>
          </p15:clr>
        </p15:guide>
        <p15:guide id="5" pos="984" userDrawn="1">
          <p15:clr>
            <a:srgbClr val="A4A3A4"/>
          </p15:clr>
        </p15:guide>
        <p15:guide id="6" pos="1128" userDrawn="1">
          <p15:clr>
            <a:srgbClr val="A4A3A4"/>
          </p15:clr>
        </p15:guide>
        <p15:guide id="7" pos="1920" userDrawn="1">
          <p15:clr>
            <a:srgbClr val="A4A3A4"/>
          </p15:clr>
        </p15:guide>
        <p15:guide id="8" pos="2064" userDrawn="1">
          <p15:clr>
            <a:srgbClr val="A4A3A4"/>
          </p15:clr>
        </p15:guide>
        <p15:guide id="9" pos="2832" userDrawn="1">
          <p15:clr>
            <a:srgbClr val="A4A3A4"/>
          </p15:clr>
        </p15:guide>
        <p15:guide id="10" pos="2976" userDrawn="1">
          <p15:clr>
            <a:srgbClr val="A4A3A4"/>
          </p15:clr>
        </p15:guide>
        <p15:guide id="11" pos="3768" userDrawn="1">
          <p15:clr>
            <a:srgbClr val="A4A3A4"/>
          </p15:clr>
        </p15:guide>
        <p15:guide id="12" pos="3888" userDrawn="1">
          <p15:clr>
            <a:srgbClr val="A4A3A4"/>
          </p15:clr>
        </p15:guide>
        <p15:guide id="13" pos="4680" userDrawn="1">
          <p15:clr>
            <a:srgbClr val="A4A3A4"/>
          </p15:clr>
        </p15:guide>
        <p15:guide id="14" pos="4824" userDrawn="1">
          <p15:clr>
            <a:srgbClr val="A4A3A4"/>
          </p15:clr>
        </p15:guide>
        <p15:guide id="15" pos="5616" userDrawn="1">
          <p15:clr>
            <a:srgbClr val="A4A3A4"/>
          </p15:clr>
        </p15:guide>
        <p15:guide id="16" pos="5736" userDrawn="1">
          <p15:clr>
            <a:srgbClr val="A4A3A4"/>
          </p15:clr>
        </p15:guide>
        <p15:guide id="17" pos="6528" userDrawn="1">
          <p15:clr>
            <a:srgbClr val="A4A3A4"/>
          </p15:clr>
        </p15:guide>
        <p15:guide id="18" pos="6672" userDrawn="1">
          <p15:clr>
            <a:srgbClr val="A4A3A4"/>
          </p15:clr>
        </p15:guide>
        <p15:guide id="19" orient="horz" pos="1200" userDrawn="1">
          <p15:clr>
            <a:srgbClr val="A4A3A4"/>
          </p15:clr>
        </p15:guide>
        <p15:guide id="20" orient="horz" pos="1320" userDrawn="1">
          <p15:clr>
            <a:srgbClr val="A4A3A4"/>
          </p15:clr>
        </p15:guide>
        <p15:guide id="21" orient="horz" pos="2184" userDrawn="1">
          <p15:clr>
            <a:srgbClr val="A4A3A4"/>
          </p15:clr>
        </p15:guide>
        <p15:guide id="22" orient="horz" pos="2328" userDrawn="1">
          <p15:clr>
            <a:srgbClr val="A4A3A4"/>
          </p15:clr>
        </p15:guide>
        <p15:guide id="23" orient="horz" pos="3168" userDrawn="1">
          <p15:clr>
            <a:srgbClr val="A4A3A4"/>
          </p15:clr>
        </p15:guide>
        <p15:guide id="24" orient="horz" pos="3312" userDrawn="1">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sv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microsoft.com/office/2007/relationships/hdphoto" Target="../media/hdphoto5.wdp"/></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38.sv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40.sv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38.sv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40.svg"/></Relationships>
</file>

<file path=ppt/slides/_rels/slide29.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40.svg"/></Relationships>
</file>

<file path=ppt/slides/_rels/slide3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2.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svg"/><Relationship Id="rId7" Type="http://schemas.openxmlformats.org/officeDocument/2006/relationships/image" Target="../media/image48.svg"/><Relationship Id="rId2" Type="http://schemas.openxmlformats.org/officeDocument/2006/relationships/image" Target="../media/image43.png"/><Relationship Id="rId1" Type="http://schemas.openxmlformats.org/officeDocument/2006/relationships/slideLayout" Target="../slideLayouts/slideLayout8.xml"/><Relationship Id="rId6" Type="http://schemas.openxmlformats.org/officeDocument/2006/relationships/image" Target="../media/image47.png"/><Relationship Id="rId11" Type="http://schemas.openxmlformats.org/officeDocument/2006/relationships/image" Target="../media/image52.svg"/><Relationship Id="rId5" Type="http://schemas.openxmlformats.org/officeDocument/2006/relationships/image" Target="../media/image46.sv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sv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18.xml"/><Relationship Id="rId4" Type="http://schemas.openxmlformats.org/officeDocument/2006/relationships/image" Target="../media/image54.sv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8.xml"/><Relationship Id="rId1" Type="http://schemas.openxmlformats.org/officeDocument/2006/relationships/tags" Target="../tags/tag5.xml"/><Relationship Id="rId5" Type="http://schemas.openxmlformats.org/officeDocument/2006/relationships/image" Target="../media/image56.svg"/><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25.svg"/></Relationships>
</file>

<file path=ppt/slides/_rels/slide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6.xml"/><Relationship Id="rId5" Type="http://schemas.openxmlformats.org/officeDocument/2006/relationships/image" Target="../media/image30.sv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F5C66B-7826-40A2-B0FF-FED4DCE99B53}"/>
              </a:ext>
            </a:extLst>
          </p:cNvPr>
          <p:cNvSpPr>
            <a:spLocks noGrp="1"/>
          </p:cNvSpPr>
          <p:nvPr>
            <p:ph type="ctrTitle"/>
          </p:nvPr>
        </p:nvSpPr>
        <p:spPr/>
        <p:txBody>
          <a:bodyPr/>
          <a:lstStyle/>
          <a:p>
            <a:r>
              <a:rPr lang="fr-FR" sz="3600" kern="0" spc="0" dirty="0">
                <a:solidFill>
                  <a:schemeClr val="bg1">
                    <a:lumMod val="100000"/>
                  </a:schemeClr>
                </a:solidFill>
                <a:cs typeface="+mn-cs"/>
                <a:sym typeface="Garamond" panose="02020404030301010803" pitchFamily="18" charset="0"/>
              </a:rPr>
              <a:t>Propositions de RDEIF </a:t>
            </a:r>
            <a:r>
              <a:rPr lang="fr-FR" sz="3600" kern="0" spc="0" dirty="0">
                <a:solidFill>
                  <a:schemeClr val="accent6">
                    <a:lumMod val="100000"/>
                  </a:schemeClr>
                </a:solidFill>
                <a:cs typeface="+mn-cs"/>
                <a:sym typeface="Garamond" panose="02020404030301010803" pitchFamily="18" charset="0"/>
              </a:rPr>
              <a:t>– </a:t>
            </a:r>
            <a:br>
              <a:rPr lang="fr-FR" sz="3600" kern="0" spc="0" dirty="0">
                <a:solidFill>
                  <a:schemeClr val="accent6">
                    <a:lumMod val="100000"/>
                  </a:schemeClr>
                </a:solidFill>
                <a:cs typeface="+mn-cs"/>
                <a:sym typeface="Garamond" panose="02020404030301010803" pitchFamily="18" charset="0"/>
              </a:rPr>
            </a:br>
            <a:r>
              <a:rPr lang="fr-FR" sz="3600" kern="0" spc="0" dirty="0">
                <a:solidFill>
                  <a:schemeClr val="bg1">
                    <a:lumMod val="100000"/>
                  </a:schemeClr>
                </a:solidFill>
                <a:cs typeface="+mn-cs"/>
                <a:sym typeface="Garamond" panose="02020404030301010803" pitchFamily="18" charset="0"/>
              </a:rPr>
              <a:t>Une réduction importante </a:t>
            </a:r>
            <a:br>
              <a:rPr lang="fr-FR" sz="3600" kern="0" spc="0" dirty="0">
                <a:solidFill>
                  <a:schemeClr val="bg1">
                    <a:lumMod val="100000"/>
                  </a:schemeClr>
                </a:solidFill>
                <a:cs typeface="+mn-cs"/>
                <a:sym typeface="Garamond" panose="02020404030301010803" pitchFamily="18" charset="0"/>
              </a:rPr>
            </a:br>
            <a:r>
              <a:rPr lang="fr-FR" sz="3600" kern="0" spc="0" dirty="0">
                <a:solidFill>
                  <a:schemeClr val="bg1">
                    <a:lumMod val="100000"/>
                  </a:schemeClr>
                </a:solidFill>
                <a:cs typeface="+mn-cs"/>
                <a:sym typeface="Garamond" panose="02020404030301010803" pitchFamily="18" charset="0"/>
              </a:rPr>
              <a:t>des déductions d’intérêts</a:t>
            </a:r>
          </a:p>
        </p:txBody>
      </p:sp>
      <p:sp>
        <p:nvSpPr>
          <p:cNvPr id="3" name="Sous-titre 2">
            <a:extLst>
              <a:ext uri="{FF2B5EF4-FFF2-40B4-BE49-F238E27FC236}">
                <a16:creationId xmlns:a16="http://schemas.microsoft.com/office/drawing/2014/main" id="{C970E77C-C5B7-436C-8380-D2EE34577C41}"/>
              </a:ext>
            </a:extLst>
          </p:cNvPr>
          <p:cNvSpPr>
            <a:spLocks noGrp="1"/>
          </p:cNvSpPr>
          <p:nvPr>
            <p:ph type="subTitle" idx="1"/>
          </p:nvPr>
        </p:nvSpPr>
        <p:spPr/>
        <p:txBody>
          <a:bodyPr/>
          <a:lstStyle/>
          <a:p>
            <a:r>
              <a:rPr lang="fr-FR" sz="1800" spc="0" dirty="0">
                <a:effectLst/>
                <a:cs typeface="+mn-cs"/>
                <a:sym typeface="Arial" panose="020B0604020202020204" pitchFamily="34" charset="0"/>
              </a:rPr>
              <a:t>Série Fonction finances de Richter</a:t>
            </a:r>
          </a:p>
          <a:p>
            <a:endParaRPr lang="fr-FR" spc="0" dirty="0">
              <a:cs typeface="+mn-cs"/>
              <a:sym typeface="Arial" panose="020B0604020202020204" pitchFamily="34" charset="0"/>
            </a:endParaRPr>
          </a:p>
          <a:p>
            <a:r>
              <a:rPr lang="fr-FR" spc="0" dirty="0">
                <a:solidFill>
                  <a:schemeClr val="accent6"/>
                </a:solidFill>
                <a:cs typeface="+mn-cs"/>
                <a:sym typeface="Arial" panose="020B0604020202020204" pitchFamily="34" charset="0"/>
              </a:rPr>
              <a:t>4 octobre 2022</a:t>
            </a:r>
          </a:p>
        </p:txBody>
      </p:sp>
      <p:pic>
        <p:nvPicPr>
          <p:cNvPr id="10" name="Espace réservé pour une image  9" descr="Une image contenant personne&#10;&#10;Description générée automatiquement">
            <a:extLst>
              <a:ext uri="{FF2B5EF4-FFF2-40B4-BE49-F238E27FC236}">
                <a16:creationId xmlns:a16="http://schemas.microsoft.com/office/drawing/2014/main" id="{D9D44BE5-0F26-4ADC-9172-6F5AA8928605}"/>
              </a:ext>
            </a:extLst>
          </p:cNvPr>
          <p:cNvPicPr>
            <a:picLocks noGrp="1" noChangeAspect="1"/>
          </p:cNvPicPr>
          <p:nvPr>
            <p:ph type="pic" sz="quarter" idx="13"/>
          </p:nvPr>
        </p:nvPicPr>
        <p:blipFill rotWithShape="1">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l="45746" r="11594"/>
          <a:stretch/>
        </p:blipFill>
        <p:spPr>
          <a:xfrm>
            <a:off x="6500000" y="609600"/>
            <a:ext cx="4905935" cy="6019799"/>
          </a:xfrm>
        </p:spPr>
      </p:pic>
    </p:spTree>
    <p:extLst>
      <p:ext uri="{BB962C8B-B14F-4D97-AF65-F5344CB8AC3E}">
        <p14:creationId xmlns:p14="http://schemas.microsoft.com/office/powerpoint/2010/main" val="9639810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2C0845C-5BC6-A400-4767-A8C17F2F14FB}"/>
              </a:ext>
            </a:extLst>
          </p:cNvPr>
          <p:cNvSpPr/>
          <p:nvPr/>
        </p:nvSpPr>
        <p:spPr>
          <a:xfrm>
            <a:off x="6172200" y="2716205"/>
            <a:ext cx="5676900" cy="153701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cs typeface="Arial" panose="020B0604020202020204" pitchFamily="34" charset="0"/>
            </a:endParaRPr>
          </a:p>
        </p:txBody>
      </p:sp>
      <p:sp>
        <p:nvSpPr>
          <p:cNvPr id="2" name="Titre 1">
            <a:extLst>
              <a:ext uri="{FF2B5EF4-FFF2-40B4-BE49-F238E27FC236}">
                <a16:creationId xmlns:a16="http://schemas.microsoft.com/office/drawing/2014/main" id="{333EC672-0164-5D3D-13F3-A47317F7AD92}"/>
              </a:ext>
            </a:extLst>
          </p:cNvPr>
          <p:cNvSpPr>
            <a:spLocks noGrp="1"/>
          </p:cNvSpPr>
          <p:nvPr>
            <p:ph type="title"/>
          </p:nvPr>
        </p:nvSpPr>
        <p:spPr>
          <a:xfrm>
            <a:off x="196512" y="544027"/>
            <a:ext cx="8594948" cy="1539875"/>
          </a:xfrm>
        </p:spPr>
        <p:txBody>
          <a:bodyPr/>
          <a:lstStyle/>
          <a:p>
            <a:r>
              <a:rPr lang="fr-FR" spc="0" dirty="0">
                <a:cs typeface="+mn-cs"/>
                <a:sym typeface="Garamond" panose="02020404030301010803" pitchFamily="18" charset="0"/>
              </a:rPr>
              <a:t>Entité admissible du groupe</a:t>
            </a:r>
            <a:endParaRPr lang="fr-FR" sz="1800" spc="0" dirty="0">
              <a:cs typeface="+mn-cs"/>
              <a:sym typeface="Garamond" panose="02020404030301010803" pitchFamily="18" charset="0"/>
            </a:endParaRPr>
          </a:p>
        </p:txBody>
      </p:sp>
      <p:sp>
        <p:nvSpPr>
          <p:cNvPr id="4" name="Espace réservé du contenu 3">
            <a:extLst>
              <a:ext uri="{FF2B5EF4-FFF2-40B4-BE49-F238E27FC236}">
                <a16:creationId xmlns:a16="http://schemas.microsoft.com/office/drawing/2014/main" id="{3E9BF241-08E6-FD32-1407-015017A8CFF9}"/>
              </a:ext>
            </a:extLst>
          </p:cNvPr>
          <p:cNvSpPr>
            <a:spLocks noGrp="1"/>
          </p:cNvSpPr>
          <p:nvPr>
            <p:ph sz="half" idx="2"/>
          </p:nvPr>
        </p:nvSpPr>
        <p:spPr>
          <a:xfrm>
            <a:off x="212550" y="2640650"/>
            <a:ext cx="5767057" cy="3531549"/>
          </a:xfrm>
        </p:spPr>
        <p:txBody>
          <a:bodyPr/>
          <a:lstStyle/>
          <a:p>
            <a:pPr lvl="1"/>
            <a:r>
              <a:rPr lang="fr-FR" sz="1800" b="1" kern="0" spc="0" dirty="0">
                <a:solidFill>
                  <a:schemeClr val="tx1">
                    <a:lumMod val="100000"/>
                  </a:schemeClr>
                </a:solidFill>
                <a:cs typeface="+mn-cs"/>
                <a:sym typeface="Arial" panose="020B0604020202020204" pitchFamily="34" charset="0"/>
              </a:rPr>
              <a:t>Société </a:t>
            </a:r>
            <a:r>
              <a:rPr lang="fr-FR" sz="1800" b="1" kern="0" spc="0" dirty="0">
                <a:solidFill>
                  <a:schemeClr val="accent6">
                    <a:lumMod val="100000"/>
                  </a:schemeClr>
                </a:solidFill>
                <a:cs typeface="+mn-cs"/>
                <a:sym typeface="Arial" panose="020B0604020202020204" pitchFamily="34" charset="0"/>
              </a:rPr>
              <a:t>ou</a:t>
            </a:r>
            <a:r>
              <a:rPr lang="fr-FR" sz="1800" b="1" kern="0" spc="0" dirty="0">
                <a:solidFill>
                  <a:schemeClr val="tx1">
                    <a:lumMod val="100000"/>
                  </a:schemeClr>
                </a:solidFill>
                <a:cs typeface="+mn-cs"/>
                <a:sym typeface="Arial" panose="020B0604020202020204" pitchFamily="34" charset="0"/>
              </a:rPr>
              <a:t> fiducie résidente du Canada</a:t>
            </a:r>
          </a:p>
          <a:p>
            <a:pPr lvl="2"/>
            <a:r>
              <a:rPr lang="fr-FR" sz="1600" spc="0" dirty="0">
                <a:cs typeface="+mn-cs"/>
                <a:sym typeface="Arial" panose="020B0604020202020204" pitchFamily="34" charset="0"/>
              </a:rPr>
              <a:t>Liée ou affiliée au contribuable</a:t>
            </a:r>
          </a:p>
          <a:p>
            <a:pPr lvl="2"/>
            <a:r>
              <a:rPr lang="fr-FR" sz="1600" spc="0" dirty="0">
                <a:cs typeface="+mn-cs"/>
                <a:sym typeface="Arial" panose="020B0604020202020204" pitchFamily="34" charset="0"/>
              </a:rPr>
              <a:t>Fiducie dont le contribuable est le bénéficiaire discrétionnaire</a:t>
            </a:r>
          </a:p>
          <a:p>
            <a:pPr lvl="2"/>
            <a:r>
              <a:rPr lang="fr-FR" sz="1600" spc="0" dirty="0">
                <a:cs typeface="+mn-cs"/>
                <a:sym typeface="Arial" panose="020B0604020202020204" pitchFamily="34" charset="0"/>
              </a:rPr>
              <a:t>Lorsque le contribuable est une fiducie, </a:t>
            </a:r>
            <a:br>
              <a:rPr lang="fr-FR" sz="1600" spc="0" dirty="0">
                <a:cs typeface="+mn-cs"/>
                <a:sym typeface="Arial" panose="020B0604020202020204" pitchFamily="34" charset="0"/>
              </a:rPr>
            </a:br>
            <a:r>
              <a:rPr lang="fr-FR" sz="1600" spc="0" dirty="0">
                <a:cs typeface="+mn-cs"/>
                <a:sym typeface="Arial" panose="020B0604020202020204" pitchFamily="34" charset="0"/>
              </a:rPr>
              <a:t>un bénéficiaire discrétionnaire du contribuable</a:t>
            </a:r>
          </a:p>
        </p:txBody>
      </p:sp>
      <p:sp>
        <p:nvSpPr>
          <p:cNvPr id="5" name="Espace réservé du numéro de diapositive 4">
            <a:extLst>
              <a:ext uri="{FF2B5EF4-FFF2-40B4-BE49-F238E27FC236}">
                <a16:creationId xmlns:a16="http://schemas.microsoft.com/office/drawing/2014/main" id="{CB8458A9-D5A2-B19D-52EF-477971DE772E}"/>
              </a:ext>
            </a:extLst>
          </p:cNvPr>
          <p:cNvSpPr>
            <a:spLocks noGrp="1"/>
          </p:cNvSpPr>
          <p:nvPr>
            <p:ph type="sldNum" sz="quarter" idx="12"/>
          </p:nvPr>
        </p:nvSpPr>
        <p:spPr/>
        <p:txBody>
          <a:bodyPr/>
          <a:lstStyle/>
          <a:p>
            <a:fld id="{D6F4737C-4BD2-4375-B602-5A5A0BCE5193}" type="slidenum">
              <a:rPr lang="fr-FR" spc="0" noProof="0" smtClean="0">
                <a:cs typeface="+mn-cs"/>
                <a:sym typeface="Garamond" panose="02020404030301010803" pitchFamily="18" charset="0"/>
              </a:rPr>
              <a:t>10</a:t>
            </a:fld>
            <a:endParaRPr lang="fr-FR" spc="0" noProof="0" dirty="0">
              <a:cs typeface="+mn-cs"/>
              <a:sym typeface="Garamond" panose="02020404030301010803" pitchFamily="18" charset="0"/>
            </a:endParaRPr>
          </a:p>
        </p:txBody>
      </p:sp>
      <p:sp>
        <p:nvSpPr>
          <p:cNvPr id="6" name="Espace réservé du contenu 5">
            <a:extLst>
              <a:ext uri="{FF2B5EF4-FFF2-40B4-BE49-F238E27FC236}">
                <a16:creationId xmlns:a16="http://schemas.microsoft.com/office/drawing/2014/main" id="{EA952A99-207E-5772-3B07-00785C13D0D8}"/>
              </a:ext>
            </a:extLst>
          </p:cNvPr>
          <p:cNvSpPr>
            <a:spLocks noGrp="1"/>
          </p:cNvSpPr>
          <p:nvPr>
            <p:ph sz="half" idx="13"/>
          </p:nvPr>
        </p:nvSpPr>
        <p:spPr>
          <a:xfrm>
            <a:off x="7574504" y="2859664"/>
            <a:ext cx="4099050" cy="1353636"/>
          </a:xfrm>
        </p:spPr>
        <p:txBody>
          <a:bodyPr/>
          <a:lstStyle/>
          <a:p>
            <a:pPr lvl="1">
              <a:buClr>
                <a:schemeClr val="accent3"/>
              </a:buClr>
              <a:buFont typeface="Arial" panose="020B0604020202020204" pitchFamily="34" charset="0"/>
              <a:buChar char="-"/>
            </a:pPr>
            <a:r>
              <a:rPr lang="fr-FR" sz="1400" spc="0" dirty="0">
                <a:solidFill>
                  <a:schemeClr val="accent3"/>
                </a:solidFill>
                <a:cs typeface="+mn-cs"/>
                <a:sym typeface="Arial" panose="020B0604020202020204" pitchFamily="34" charset="0"/>
              </a:rPr>
              <a:t>Peut inclure des entités dont vous ne connaissez pas l’existence. </a:t>
            </a:r>
          </a:p>
          <a:p>
            <a:pPr lvl="1">
              <a:buClr>
                <a:schemeClr val="accent3"/>
              </a:buClr>
              <a:buFont typeface="Arial" panose="020B0604020202020204" pitchFamily="34" charset="0"/>
              <a:buChar char="-"/>
            </a:pPr>
            <a:endParaRPr lang="fr-FR" sz="1400" spc="0" dirty="0">
              <a:solidFill>
                <a:schemeClr val="accent3"/>
              </a:solidFill>
              <a:cs typeface="+mn-cs"/>
              <a:sym typeface="Arial" panose="020B0604020202020204" pitchFamily="34" charset="0"/>
            </a:endParaRPr>
          </a:p>
          <a:p>
            <a:pPr lvl="1">
              <a:buClr>
                <a:schemeClr val="accent3"/>
              </a:buClr>
              <a:buFont typeface="Arial" panose="020B0604020202020204" pitchFamily="34" charset="0"/>
              <a:buChar char="-"/>
            </a:pPr>
            <a:r>
              <a:rPr lang="fr-FR" sz="1400" spc="0" dirty="0">
                <a:solidFill>
                  <a:schemeClr val="accent3"/>
                </a:solidFill>
                <a:cs typeface="+mn-cs"/>
                <a:sym typeface="Arial" panose="020B0604020202020204" pitchFamily="34" charset="0"/>
              </a:rPr>
              <a:t>Comprend les entités qui n’ont pas </a:t>
            </a:r>
            <a:br>
              <a:rPr lang="fr-FR" sz="1400" spc="0" dirty="0">
                <a:solidFill>
                  <a:schemeClr val="accent3"/>
                </a:solidFill>
                <a:cs typeface="+mn-cs"/>
                <a:sym typeface="Arial" panose="020B0604020202020204" pitchFamily="34" charset="0"/>
              </a:rPr>
            </a:br>
            <a:r>
              <a:rPr lang="fr-FR" sz="1400" spc="0" dirty="0">
                <a:solidFill>
                  <a:schemeClr val="accent3"/>
                </a:solidFill>
                <a:cs typeface="+mn-cs"/>
                <a:sym typeface="Arial" panose="020B0604020202020204" pitchFamily="34" charset="0"/>
              </a:rPr>
              <a:t>été créées à des fins commerciales </a:t>
            </a:r>
            <a:br>
              <a:rPr lang="fr-FR" sz="1400" spc="0" dirty="0">
                <a:solidFill>
                  <a:schemeClr val="accent3"/>
                </a:solidFill>
                <a:cs typeface="+mn-cs"/>
                <a:sym typeface="Arial" panose="020B0604020202020204" pitchFamily="34" charset="0"/>
              </a:rPr>
            </a:br>
            <a:r>
              <a:rPr lang="fr-FR" sz="1400" spc="0" dirty="0">
                <a:solidFill>
                  <a:schemeClr val="accent3"/>
                </a:solidFill>
                <a:cs typeface="+mn-cs"/>
                <a:sym typeface="Arial" panose="020B0604020202020204" pitchFamily="34" charset="0"/>
              </a:rPr>
              <a:t>(c.-à-d. : biens personnels étrangers)</a:t>
            </a:r>
          </a:p>
        </p:txBody>
      </p:sp>
      <p:sp>
        <p:nvSpPr>
          <p:cNvPr id="13" name="Oval 38">
            <a:extLst>
              <a:ext uri="{FF2B5EF4-FFF2-40B4-BE49-F238E27FC236}">
                <a16:creationId xmlns:a16="http://schemas.microsoft.com/office/drawing/2014/main" id="{7155509A-DAE8-FC3C-2597-38411941EB3E}"/>
              </a:ext>
            </a:extLst>
          </p:cNvPr>
          <p:cNvSpPr/>
          <p:nvPr/>
        </p:nvSpPr>
        <p:spPr>
          <a:xfrm>
            <a:off x="6386626" y="2962818"/>
            <a:ext cx="1042874" cy="104378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latin typeface="Museo Sans 500" panose="02000000000000000000" pitchFamily="2" charset="77"/>
            </a:endParaRPr>
          </a:p>
        </p:txBody>
      </p:sp>
      <p:pic>
        <p:nvPicPr>
          <p:cNvPr id="9" name="Graphique 8" descr="Ampoule et crayon contour">
            <a:extLst>
              <a:ext uri="{FF2B5EF4-FFF2-40B4-BE49-F238E27FC236}">
                <a16:creationId xmlns:a16="http://schemas.microsoft.com/office/drawing/2014/main" id="{8922B298-FAA4-C1D6-3AA6-F97610C9E11E}"/>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552212" y="3074158"/>
            <a:ext cx="838200" cy="838200"/>
          </a:xfrm>
          <a:prstGeom prst="rect">
            <a:avLst/>
          </a:prstGeom>
        </p:spPr>
      </p:pic>
    </p:spTree>
    <p:extLst>
      <p:ext uri="{BB962C8B-B14F-4D97-AF65-F5344CB8AC3E}">
        <p14:creationId xmlns:p14="http://schemas.microsoft.com/office/powerpoint/2010/main" val="9564281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6F305B-E12C-4B25-A6A9-207B2D68A16B}"/>
              </a:ext>
            </a:extLst>
          </p:cNvPr>
          <p:cNvSpPr>
            <a:spLocks noGrp="1"/>
          </p:cNvSpPr>
          <p:nvPr>
            <p:ph type="title"/>
          </p:nvPr>
        </p:nvSpPr>
        <p:spPr>
          <a:xfrm>
            <a:off x="6076618" y="609602"/>
            <a:ext cx="5785188" cy="685854"/>
          </a:xfrm>
        </p:spPr>
        <p:txBody>
          <a:bodyPr/>
          <a:lstStyle/>
          <a:p>
            <a:r>
              <a:rPr lang="fr-FR" spc="0" dirty="0">
                <a:cs typeface="+mn-cs"/>
                <a:sym typeface="Garamond" panose="02020404030301010803" pitchFamily="18" charset="0"/>
              </a:rPr>
              <a:t>En résumé </a:t>
            </a:r>
          </a:p>
        </p:txBody>
      </p:sp>
      <p:sp>
        <p:nvSpPr>
          <p:cNvPr id="5" name="Espace réservé du numéro de diapositive 4">
            <a:extLst>
              <a:ext uri="{FF2B5EF4-FFF2-40B4-BE49-F238E27FC236}">
                <a16:creationId xmlns:a16="http://schemas.microsoft.com/office/drawing/2014/main" id="{B0B51A54-0B3A-420E-87EA-C6ADA8D492B8}"/>
              </a:ext>
            </a:extLst>
          </p:cNvPr>
          <p:cNvSpPr>
            <a:spLocks noGrp="1"/>
          </p:cNvSpPr>
          <p:nvPr>
            <p:ph type="sldNum" sz="quarter" idx="12"/>
          </p:nvPr>
        </p:nvSpPr>
        <p:spPr/>
        <p:txBody>
          <a:bodyPr/>
          <a:lstStyle/>
          <a:p>
            <a:fld id="{D6F4737C-4BD2-4375-B602-5A5A0BCE5193}" type="slidenum">
              <a:rPr lang="fr-FR" spc="0" noProof="0" smtClean="0">
                <a:cs typeface="+mn-cs"/>
                <a:sym typeface="Garamond" panose="02020404030301010803" pitchFamily="18" charset="0"/>
              </a:rPr>
              <a:t>11</a:t>
            </a:fld>
            <a:endParaRPr lang="fr-FR" spc="0" noProof="0" dirty="0">
              <a:cs typeface="+mn-cs"/>
              <a:sym typeface="Garamond" panose="02020404030301010803" pitchFamily="18" charset="0"/>
            </a:endParaRPr>
          </a:p>
        </p:txBody>
      </p:sp>
      <p:sp>
        <p:nvSpPr>
          <p:cNvPr id="10" name="Oval 38">
            <a:extLst>
              <a:ext uri="{FF2B5EF4-FFF2-40B4-BE49-F238E27FC236}">
                <a16:creationId xmlns:a16="http://schemas.microsoft.com/office/drawing/2014/main" id="{DB1B2DCA-1DCA-456F-8372-5B4A4EC47F45}"/>
              </a:ext>
            </a:extLst>
          </p:cNvPr>
          <p:cNvSpPr/>
          <p:nvPr/>
        </p:nvSpPr>
        <p:spPr>
          <a:xfrm>
            <a:off x="6488393" y="1642153"/>
            <a:ext cx="685253" cy="68585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latin typeface="Museo Sans 500" panose="02000000000000000000" pitchFamily="2" charset="77"/>
            </a:endParaRPr>
          </a:p>
        </p:txBody>
      </p:sp>
      <p:sp>
        <p:nvSpPr>
          <p:cNvPr id="22" name="Text Placeholder 13">
            <a:extLst>
              <a:ext uri="{FF2B5EF4-FFF2-40B4-BE49-F238E27FC236}">
                <a16:creationId xmlns:a16="http://schemas.microsoft.com/office/drawing/2014/main" id="{05EC1517-F29F-4D2B-9D40-990BC8455D5A}"/>
              </a:ext>
            </a:extLst>
          </p:cNvPr>
          <p:cNvSpPr txBox="1">
            <a:spLocks/>
          </p:cNvSpPr>
          <p:nvPr/>
        </p:nvSpPr>
        <p:spPr>
          <a:xfrm>
            <a:off x="7332292" y="1719066"/>
            <a:ext cx="4529514" cy="535542"/>
          </a:xfrm>
          <a:prstGeom prst="rect">
            <a:avLst/>
          </a:prstGeom>
        </p:spPr>
        <p:txBody>
          <a:bodyPr/>
          <a:lstStyle>
            <a:lvl1pPr marL="0" indent="0" algn="l" defTabSz="914400" rtl="0" eaLnBrk="1" latinLnBrk="0" hangingPunct="1">
              <a:lnSpc>
                <a:spcPct val="90000"/>
              </a:lnSpc>
              <a:spcBef>
                <a:spcPts val="0"/>
              </a:spcBef>
              <a:buFont typeface="Arial" panose="020B0604020202020204" pitchFamily="34" charset="0"/>
              <a:buNone/>
              <a:defRPr sz="2400" kern="1200" spc="100" baseline="0">
                <a:solidFill>
                  <a:schemeClr val="tx1"/>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lnSpc>
                <a:spcPct val="90000"/>
              </a:lnSpc>
              <a:spcBef>
                <a:spcPts val="0"/>
              </a:spcBef>
              <a:buClr>
                <a:schemeClr val="accent6"/>
              </a:buClr>
              <a:buFont typeface="Arial" panose="020B0604020202020204" pitchFamily="34" charset="0"/>
              <a:buChar char="•"/>
              <a:defRPr sz="2000" kern="1200" spc="100" baseline="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90000"/>
              </a:lnSpc>
              <a:spcBef>
                <a:spcPts val="0"/>
              </a:spcBef>
              <a:buClr>
                <a:schemeClr val="accent6"/>
              </a:buClr>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3pPr>
            <a:lvl4pPr marL="685800" indent="-228600" algn="l" defTabSz="914400" rtl="0" eaLnBrk="1" latinLnBrk="0" hangingPunct="1">
              <a:lnSpc>
                <a:spcPct val="90000"/>
              </a:lnSpc>
              <a:spcBef>
                <a:spcPts val="0"/>
              </a:spcBef>
              <a:buClrTx/>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4pPr>
            <a:lvl5pPr marL="914400" indent="-228600" algn="l" defTabSz="914400" rtl="0" eaLnBrk="1" latinLnBrk="0" hangingPunct="1">
              <a:lnSpc>
                <a:spcPct val="90000"/>
              </a:lnSpc>
              <a:spcBef>
                <a:spcPts val="0"/>
              </a:spcBef>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sz="1400" spc="0" dirty="0">
                <a:cs typeface="+mn-cs"/>
                <a:sym typeface="Arial" panose="020B0604020202020204" pitchFamily="34" charset="0"/>
              </a:rPr>
              <a:t>Aura une incidence majeure sur l’immobilier et les fonds de capital-investissement.</a:t>
            </a:r>
          </a:p>
        </p:txBody>
      </p:sp>
      <p:sp>
        <p:nvSpPr>
          <p:cNvPr id="26" name="Text Placeholder 3">
            <a:extLst>
              <a:ext uri="{FF2B5EF4-FFF2-40B4-BE49-F238E27FC236}">
                <a16:creationId xmlns:a16="http://schemas.microsoft.com/office/drawing/2014/main" id="{8B40C708-E52A-49FC-83DC-DEF3FF6EB71C}"/>
              </a:ext>
            </a:extLst>
          </p:cNvPr>
          <p:cNvSpPr txBox="1">
            <a:spLocks/>
          </p:cNvSpPr>
          <p:nvPr/>
        </p:nvSpPr>
        <p:spPr>
          <a:xfrm>
            <a:off x="6550076" y="1788405"/>
            <a:ext cx="581294" cy="298549"/>
          </a:xfrm>
          <a:prstGeom prst="rect">
            <a:avLst/>
          </a:prstGeom>
        </p:spPr>
        <p:txBody>
          <a:bodyPr/>
          <a:lstStyle>
            <a:lvl1pPr marL="0" indent="0" algn="l" defTabSz="914400" rtl="0" eaLnBrk="1" latinLnBrk="0" hangingPunct="1">
              <a:lnSpc>
                <a:spcPct val="90000"/>
              </a:lnSpc>
              <a:spcBef>
                <a:spcPts val="0"/>
              </a:spcBef>
              <a:buFont typeface="Arial" panose="020B0604020202020204" pitchFamily="34" charset="0"/>
              <a:buNone/>
              <a:defRPr sz="2400" kern="1200" spc="100" baseline="0">
                <a:solidFill>
                  <a:schemeClr val="tx1"/>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lnSpc>
                <a:spcPct val="90000"/>
              </a:lnSpc>
              <a:spcBef>
                <a:spcPts val="0"/>
              </a:spcBef>
              <a:buClr>
                <a:schemeClr val="accent6"/>
              </a:buClr>
              <a:buFont typeface="Arial" panose="020B0604020202020204" pitchFamily="34" charset="0"/>
              <a:buChar char="•"/>
              <a:defRPr sz="2000" kern="1200" spc="100" baseline="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90000"/>
              </a:lnSpc>
              <a:spcBef>
                <a:spcPts val="0"/>
              </a:spcBef>
              <a:buClr>
                <a:schemeClr val="accent6"/>
              </a:buClr>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3pPr>
            <a:lvl4pPr marL="685800" indent="-228600" algn="l" defTabSz="914400" rtl="0" eaLnBrk="1" latinLnBrk="0" hangingPunct="1">
              <a:lnSpc>
                <a:spcPct val="90000"/>
              </a:lnSpc>
              <a:spcBef>
                <a:spcPts val="0"/>
              </a:spcBef>
              <a:buClrTx/>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4pPr>
            <a:lvl5pPr marL="914400" indent="-228600" algn="l" defTabSz="914400" rtl="0" eaLnBrk="1" latinLnBrk="0" hangingPunct="1">
              <a:lnSpc>
                <a:spcPct val="90000"/>
              </a:lnSpc>
              <a:spcBef>
                <a:spcPts val="0"/>
              </a:spcBef>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b="1" spc="0" dirty="0">
                <a:solidFill>
                  <a:schemeClr val="bg1"/>
                </a:solidFill>
                <a:latin typeface="Garamond" panose="02020404030301010803" pitchFamily="18" charset="0"/>
                <a:cs typeface="+mn-cs"/>
                <a:sym typeface="Garamond" panose="02020404030301010803" pitchFamily="18" charset="0"/>
              </a:rPr>
              <a:t>1</a:t>
            </a:r>
          </a:p>
        </p:txBody>
      </p:sp>
      <p:sp>
        <p:nvSpPr>
          <p:cNvPr id="3" name="Text Placeholder 13">
            <a:extLst>
              <a:ext uri="{FF2B5EF4-FFF2-40B4-BE49-F238E27FC236}">
                <a16:creationId xmlns:a16="http://schemas.microsoft.com/office/drawing/2014/main" id="{D985DB27-2A86-AB1F-49D3-CB02D642885D}"/>
              </a:ext>
            </a:extLst>
          </p:cNvPr>
          <p:cNvSpPr txBox="1">
            <a:spLocks/>
          </p:cNvSpPr>
          <p:nvPr/>
        </p:nvSpPr>
        <p:spPr>
          <a:xfrm>
            <a:off x="7332292" y="2538871"/>
            <a:ext cx="4529514" cy="535542"/>
          </a:xfrm>
          <a:prstGeom prst="rect">
            <a:avLst/>
          </a:prstGeom>
        </p:spPr>
        <p:txBody>
          <a:bodyPr/>
          <a:lstStyle>
            <a:lvl1pPr marL="0" indent="0" algn="l" defTabSz="914400" rtl="0" eaLnBrk="1" latinLnBrk="0" hangingPunct="1">
              <a:lnSpc>
                <a:spcPct val="90000"/>
              </a:lnSpc>
              <a:spcBef>
                <a:spcPts val="0"/>
              </a:spcBef>
              <a:buFont typeface="Arial" panose="020B0604020202020204" pitchFamily="34" charset="0"/>
              <a:buNone/>
              <a:defRPr sz="2400" kern="1200" spc="100" baseline="0">
                <a:solidFill>
                  <a:schemeClr val="tx1"/>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lnSpc>
                <a:spcPct val="90000"/>
              </a:lnSpc>
              <a:spcBef>
                <a:spcPts val="0"/>
              </a:spcBef>
              <a:buClr>
                <a:schemeClr val="accent6"/>
              </a:buClr>
              <a:buFont typeface="Arial" panose="020B0604020202020204" pitchFamily="34" charset="0"/>
              <a:buChar char="•"/>
              <a:defRPr sz="2000" kern="1200" spc="100" baseline="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90000"/>
              </a:lnSpc>
              <a:spcBef>
                <a:spcPts val="0"/>
              </a:spcBef>
              <a:buClr>
                <a:schemeClr val="accent6"/>
              </a:buClr>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3pPr>
            <a:lvl4pPr marL="685800" indent="-228600" algn="l" defTabSz="914400" rtl="0" eaLnBrk="1" latinLnBrk="0" hangingPunct="1">
              <a:lnSpc>
                <a:spcPct val="90000"/>
              </a:lnSpc>
              <a:spcBef>
                <a:spcPts val="0"/>
              </a:spcBef>
              <a:buClrTx/>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4pPr>
            <a:lvl5pPr marL="914400" indent="-228600" algn="l" defTabSz="914400" rtl="0" eaLnBrk="1" latinLnBrk="0" hangingPunct="1">
              <a:lnSpc>
                <a:spcPct val="90000"/>
              </a:lnSpc>
              <a:spcBef>
                <a:spcPts val="0"/>
              </a:spcBef>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sz="1400" spc="0" dirty="0">
                <a:cs typeface="+mn-cs"/>
                <a:sym typeface="Arial" panose="020B0604020202020204" pitchFamily="34" charset="0"/>
              </a:rPr>
              <a:t>Aucun droit acquis relatif aux dépenses d’intérêts </a:t>
            </a:r>
          </a:p>
          <a:p>
            <a:pPr>
              <a:lnSpc>
                <a:spcPct val="100000"/>
              </a:lnSpc>
            </a:pPr>
            <a:r>
              <a:rPr lang="fr-FR" sz="1400" spc="0" dirty="0">
                <a:cs typeface="+mn-cs"/>
                <a:sym typeface="Arial" panose="020B0604020202020204" pitchFamily="34" charset="0"/>
              </a:rPr>
              <a:t>et de financement existants.</a:t>
            </a:r>
          </a:p>
        </p:txBody>
      </p:sp>
      <p:sp>
        <p:nvSpPr>
          <p:cNvPr id="4" name="Text Placeholder 13">
            <a:extLst>
              <a:ext uri="{FF2B5EF4-FFF2-40B4-BE49-F238E27FC236}">
                <a16:creationId xmlns:a16="http://schemas.microsoft.com/office/drawing/2014/main" id="{93A16951-0A34-52B7-91E9-E4973E5FFB76}"/>
              </a:ext>
            </a:extLst>
          </p:cNvPr>
          <p:cNvSpPr txBox="1">
            <a:spLocks/>
          </p:cNvSpPr>
          <p:nvPr/>
        </p:nvSpPr>
        <p:spPr>
          <a:xfrm>
            <a:off x="7332292" y="3358676"/>
            <a:ext cx="4529514" cy="535542"/>
          </a:xfrm>
          <a:prstGeom prst="rect">
            <a:avLst/>
          </a:prstGeom>
        </p:spPr>
        <p:txBody>
          <a:bodyPr/>
          <a:lstStyle>
            <a:lvl1pPr marL="0" indent="0" algn="l" defTabSz="914400" rtl="0" eaLnBrk="1" latinLnBrk="0" hangingPunct="1">
              <a:lnSpc>
                <a:spcPct val="90000"/>
              </a:lnSpc>
              <a:spcBef>
                <a:spcPts val="0"/>
              </a:spcBef>
              <a:buFont typeface="Arial" panose="020B0604020202020204" pitchFamily="34" charset="0"/>
              <a:buNone/>
              <a:defRPr sz="2400" kern="1200" spc="100" baseline="0">
                <a:solidFill>
                  <a:schemeClr val="tx1"/>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lnSpc>
                <a:spcPct val="90000"/>
              </a:lnSpc>
              <a:spcBef>
                <a:spcPts val="0"/>
              </a:spcBef>
              <a:buClr>
                <a:schemeClr val="accent6"/>
              </a:buClr>
              <a:buFont typeface="Arial" panose="020B0604020202020204" pitchFamily="34" charset="0"/>
              <a:buChar char="•"/>
              <a:defRPr sz="2000" kern="1200" spc="100" baseline="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90000"/>
              </a:lnSpc>
              <a:spcBef>
                <a:spcPts val="0"/>
              </a:spcBef>
              <a:buClr>
                <a:schemeClr val="accent6"/>
              </a:buClr>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3pPr>
            <a:lvl4pPr marL="685800" indent="-228600" algn="l" defTabSz="914400" rtl="0" eaLnBrk="1" latinLnBrk="0" hangingPunct="1">
              <a:lnSpc>
                <a:spcPct val="90000"/>
              </a:lnSpc>
              <a:spcBef>
                <a:spcPts val="0"/>
              </a:spcBef>
              <a:buClrTx/>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4pPr>
            <a:lvl5pPr marL="914400" indent="-228600" algn="l" defTabSz="914400" rtl="0" eaLnBrk="1" latinLnBrk="0" hangingPunct="1">
              <a:lnSpc>
                <a:spcPct val="90000"/>
              </a:lnSpc>
              <a:spcBef>
                <a:spcPts val="0"/>
              </a:spcBef>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sz="1400" spc="0" dirty="0">
                <a:cs typeface="+mn-cs"/>
                <a:sym typeface="Arial" panose="020B0604020202020204" pitchFamily="34" charset="0"/>
              </a:rPr>
              <a:t>Règles extrêmement complexes – il convient de consulter un conseiller fiscal professionnel.</a:t>
            </a:r>
          </a:p>
        </p:txBody>
      </p:sp>
      <p:sp>
        <p:nvSpPr>
          <p:cNvPr id="6" name="Text Placeholder 13">
            <a:extLst>
              <a:ext uri="{FF2B5EF4-FFF2-40B4-BE49-F238E27FC236}">
                <a16:creationId xmlns:a16="http://schemas.microsoft.com/office/drawing/2014/main" id="{E633C0B0-0BC3-53FE-2975-C64E31AEDA5E}"/>
              </a:ext>
            </a:extLst>
          </p:cNvPr>
          <p:cNvSpPr txBox="1">
            <a:spLocks/>
          </p:cNvSpPr>
          <p:nvPr/>
        </p:nvSpPr>
        <p:spPr>
          <a:xfrm>
            <a:off x="7332291" y="4144297"/>
            <a:ext cx="4742195" cy="614937"/>
          </a:xfrm>
          <a:prstGeom prst="rect">
            <a:avLst/>
          </a:prstGeom>
        </p:spPr>
        <p:txBody>
          <a:bodyPr/>
          <a:lstStyle>
            <a:lvl1pPr marL="0" indent="0" algn="l" defTabSz="914400" rtl="0" eaLnBrk="1" latinLnBrk="0" hangingPunct="1">
              <a:lnSpc>
                <a:spcPct val="90000"/>
              </a:lnSpc>
              <a:spcBef>
                <a:spcPts val="0"/>
              </a:spcBef>
              <a:buFont typeface="Arial" panose="020B0604020202020204" pitchFamily="34" charset="0"/>
              <a:buNone/>
              <a:defRPr sz="2400" kern="1200" spc="100" baseline="0">
                <a:solidFill>
                  <a:schemeClr val="tx1"/>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lnSpc>
                <a:spcPct val="90000"/>
              </a:lnSpc>
              <a:spcBef>
                <a:spcPts val="0"/>
              </a:spcBef>
              <a:buClr>
                <a:schemeClr val="accent6"/>
              </a:buClr>
              <a:buFont typeface="Arial" panose="020B0604020202020204" pitchFamily="34" charset="0"/>
              <a:buChar char="•"/>
              <a:defRPr sz="2000" kern="1200" spc="100" baseline="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90000"/>
              </a:lnSpc>
              <a:spcBef>
                <a:spcPts val="0"/>
              </a:spcBef>
              <a:buClr>
                <a:schemeClr val="accent6"/>
              </a:buClr>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3pPr>
            <a:lvl4pPr marL="685800" indent="-228600" algn="l" defTabSz="914400" rtl="0" eaLnBrk="1" latinLnBrk="0" hangingPunct="1">
              <a:lnSpc>
                <a:spcPct val="90000"/>
              </a:lnSpc>
              <a:spcBef>
                <a:spcPts val="0"/>
              </a:spcBef>
              <a:buClrTx/>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4pPr>
            <a:lvl5pPr marL="914400" indent="-228600" algn="l" defTabSz="914400" rtl="0" eaLnBrk="1" latinLnBrk="0" hangingPunct="1">
              <a:lnSpc>
                <a:spcPct val="90000"/>
              </a:lnSpc>
              <a:spcBef>
                <a:spcPts val="0"/>
              </a:spcBef>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sz="1400" b="1" spc="0" dirty="0">
                <a:cs typeface="+mn-cs"/>
                <a:sym typeface="Arial" panose="020B0604020202020204" pitchFamily="34" charset="0"/>
              </a:rPr>
              <a:t>Les règles sont toujours au stade de « proposition », </a:t>
            </a:r>
            <a:br>
              <a:rPr lang="fr-FR" sz="1400" b="1" spc="0" dirty="0">
                <a:cs typeface="+mn-cs"/>
                <a:sym typeface="Arial" panose="020B0604020202020204" pitchFamily="34" charset="0"/>
              </a:rPr>
            </a:br>
            <a:r>
              <a:rPr lang="fr-FR" sz="1400" b="1" spc="0" dirty="0">
                <a:cs typeface="+mn-cs"/>
                <a:sym typeface="Arial" panose="020B0604020202020204" pitchFamily="34" charset="0"/>
              </a:rPr>
              <a:t>mais elles entreront en vigueur très bientôt.</a:t>
            </a:r>
          </a:p>
          <a:p>
            <a:pPr>
              <a:lnSpc>
                <a:spcPct val="100000"/>
              </a:lnSpc>
            </a:pPr>
            <a:r>
              <a:rPr lang="fr-FR" sz="1200" spc="0" dirty="0">
                <a:cs typeface="+mn-cs"/>
                <a:sym typeface="Arial" panose="020B0604020202020204" pitchFamily="34" charset="0"/>
              </a:rPr>
              <a:t>→ </a:t>
            </a:r>
            <a:r>
              <a:rPr lang="fr-FR" sz="1400" spc="0" dirty="0">
                <a:cs typeface="+mn-cs"/>
                <a:sym typeface="Arial" panose="020B0604020202020204" pitchFamily="34" charset="0"/>
              </a:rPr>
              <a:t>Délai court pour planifier</a:t>
            </a:r>
          </a:p>
        </p:txBody>
      </p:sp>
      <p:sp>
        <p:nvSpPr>
          <p:cNvPr id="7" name="Text Placeholder 13">
            <a:extLst>
              <a:ext uri="{FF2B5EF4-FFF2-40B4-BE49-F238E27FC236}">
                <a16:creationId xmlns:a16="http://schemas.microsoft.com/office/drawing/2014/main" id="{9CA2460B-841F-D319-D103-EAB8C077222C}"/>
              </a:ext>
            </a:extLst>
          </p:cNvPr>
          <p:cNvSpPr txBox="1">
            <a:spLocks/>
          </p:cNvSpPr>
          <p:nvPr/>
        </p:nvSpPr>
        <p:spPr>
          <a:xfrm>
            <a:off x="7319586" y="4954178"/>
            <a:ext cx="4529514" cy="1426236"/>
          </a:xfrm>
          <a:prstGeom prst="rect">
            <a:avLst/>
          </a:prstGeom>
        </p:spPr>
        <p:txBody>
          <a:bodyPr/>
          <a:lstStyle>
            <a:lvl1pPr marL="0" indent="0" algn="l" defTabSz="914400" rtl="0" eaLnBrk="1" latinLnBrk="0" hangingPunct="1">
              <a:lnSpc>
                <a:spcPct val="90000"/>
              </a:lnSpc>
              <a:spcBef>
                <a:spcPts val="0"/>
              </a:spcBef>
              <a:buFont typeface="Arial" panose="020B0604020202020204" pitchFamily="34" charset="0"/>
              <a:buNone/>
              <a:defRPr sz="2400" kern="1200" spc="100" baseline="0">
                <a:solidFill>
                  <a:schemeClr val="tx1"/>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lnSpc>
                <a:spcPct val="90000"/>
              </a:lnSpc>
              <a:spcBef>
                <a:spcPts val="0"/>
              </a:spcBef>
              <a:buClr>
                <a:schemeClr val="accent6"/>
              </a:buClr>
              <a:buFont typeface="Arial" panose="020B0604020202020204" pitchFamily="34" charset="0"/>
              <a:buChar char="•"/>
              <a:defRPr sz="2000" kern="1200" spc="100" baseline="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90000"/>
              </a:lnSpc>
              <a:spcBef>
                <a:spcPts val="0"/>
              </a:spcBef>
              <a:buClr>
                <a:schemeClr val="accent6"/>
              </a:buClr>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3pPr>
            <a:lvl4pPr marL="685800" indent="-228600" algn="l" defTabSz="914400" rtl="0" eaLnBrk="1" latinLnBrk="0" hangingPunct="1">
              <a:lnSpc>
                <a:spcPct val="90000"/>
              </a:lnSpc>
              <a:spcBef>
                <a:spcPts val="0"/>
              </a:spcBef>
              <a:buClrTx/>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4pPr>
            <a:lvl5pPr marL="914400" indent="-228600" algn="l" defTabSz="914400" rtl="0" eaLnBrk="1" latinLnBrk="0" hangingPunct="1">
              <a:lnSpc>
                <a:spcPct val="90000"/>
              </a:lnSpc>
              <a:spcBef>
                <a:spcPts val="0"/>
              </a:spcBef>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sz="1400" b="1" spc="0" dirty="0">
                <a:cs typeface="+mn-cs"/>
                <a:sym typeface="Arial" panose="020B0604020202020204" pitchFamily="34" charset="0"/>
              </a:rPr>
              <a:t>Quel est l’objectif général de la politique?</a:t>
            </a:r>
          </a:p>
          <a:p>
            <a:pPr marL="230188" indent="-230188">
              <a:lnSpc>
                <a:spcPct val="100000"/>
              </a:lnSpc>
            </a:pPr>
            <a:r>
              <a:rPr lang="fr-FR" sz="1200" spc="0" dirty="0">
                <a:cs typeface="+mn-cs"/>
                <a:sym typeface="Arial" panose="020B0604020202020204" pitchFamily="34" charset="0"/>
              </a:rPr>
              <a:t>→	</a:t>
            </a:r>
            <a:r>
              <a:rPr lang="fr-FR" sz="1400" spc="0" dirty="0">
                <a:cs typeface="+mn-cs"/>
                <a:sym typeface="Arial" panose="020B0604020202020204" pitchFamily="34" charset="0"/>
              </a:rPr>
              <a:t>Équité entre les entités canadiennes</a:t>
            </a:r>
          </a:p>
          <a:p>
            <a:pPr marL="230188" indent="-230188">
              <a:lnSpc>
                <a:spcPct val="100000"/>
              </a:lnSpc>
            </a:pPr>
            <a:r>
              <a:rPr lang="fr-FR" sz="1400" spc="0" dirty="0">
                <a:cs typeface="+mn-cs"/>
                <a:sym typeface="Arial" panose="020B0604020202020204" pitchFamily="34" charset="0"/>
              </a:rPr>
              <a:t>	sans paiements transfrontaliers</a:t>
            </a:r>
          </a:p>
          <a:p>
            <a:pPr marL="230188" indent="-230188">
              <a:lnSpc>
                <a:spcPct val="100000"/>
              </a:lnSpc>
            </a:pPr>
            <a:r>
              <a:rPr lang="fr-FR" sz="1400" spc="0" dirty="0">
                <a:cs typeface="+mn-cs"/>
                <a:sym typeface="Arial" panose="020B0604020202020204" pitchFamily="34" charset="0"/>
              </a:rPr>
              <a:t>→ Les entreprises non familiales sont susceptibles </a:t>
            </a:r>
            <a:br>
              <a:rPr lang="fr-FR" sz="1400" spc="0" dirty="0">
                <a:cs typeface="+mn-cs"/>
                <a:sym typeface="Arial" panose="020B0604020202020204" pitchFamily="34" charset="0"/>
              </a:rPr>
            </a:br>
            <a:r>
              <a:rPr lang="fr-FR" sz="1400" spc="0" dirty="0">
                <a:cs typeface="+mn-cs"/>
                <a:sym typeface="Arial" panose="020B0604020202020204" pitchFamily="34" charset="0"/>
              </a:rPr>
              <a:t>de déclencher l’application des règles</a:t>
            </a:r>
          </a:p>
          <a:p>
            <a:pPr marL="230188" indent="-230188">
              <a:lnSpc>
                <a:spcPct val="100000"/>
              </a:lnSpc>
            </a:pPr>
            <a:r>
              <a:rPr lang="fr-FR" sz="1400" spc="0" dirty="0">
                <a:cs typeface="+mn-cs"/>
                <a:sym typeface="Arial" panose="020B0604020202020204" pitchFamily="34" charset="0"/>
              </a:rPr>
              <a:t>→ Distinction arbitraire entre les actionnaires </a:t>
            </a:r>
            <a:br>
              <a:rPr lang="fr-FR" sz="1400" spc="0" dirty="0">
                <a:cs typeface="+mn-cs"/>
                <a:sym typeface="Arial" panose="020B0604020202020204" pitchFamily="34" charset="0"/>
              </a:rPr>
            </a:br>
            <a:r>
              <a:rPr lang="fr-FR" sz="1400" spc="0" dirty="0">
                <a:cs typeface="+mn-cs"/>
                <a:sym typeface="Arial" panose="020B0604020202020204" pitchFamily="34" charset="0"/>
              </a:rPr>
              <a:t>étrangers et nationaux</a:t>
            </a:r>
          </a:p>
        </p:txBody>
      </p:sp>
      <p:sp>
        <p:nvSpPr>
          <p:cNvPr id="9" name="Oval 38">
            <a:extLst>
              <a:ext uri="{FF2B5EF4-FFF2-40B4-BE49-F238E27FC236}">
                <a16:creationId xmlns:a16="http://schemas.microsoft.com/office/drawing/2014/main" id="{EA897590-36C1-DD33-BAC8-ABE5AA631E64}"/>
              </a:ext>
            </a:extLst>
          </p:cNvPr>
          <p:cNvSpPr/>
          <p:nvPr/>
        </p:nvSpPr>
        <p:spPr>
          <a:xfrm>
            <a:off x="6488393" y="2470159"/>
            <a:ext cx="685253" cy="68585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latin typeface="Museo Sans 500" panose="02000000000000000000" pitchFamily="2" charset="77"/>
            </a:endParaRPr>
          </a:p>
        </p:txBody>
      </p:sp>
      <p:sp>
        <p:nvSpPr>
          <p:cNvPr id="11" name="Oval 38">
            <a:extLst>
              <a:ext uri="{FF2B5EF4-FFF2-40B4-BE49-F238E27FC236}">
                <a16:creationId xmlns:a16="http://schemas.microsoft.com/office/drawing/2014/main" id="{2E81B973-35BA-A6F1-E977-052EC841017B}"/>
              </a:ext>
            </a:extLst>
          </p:cNvPr>
          <p:cNvSpPr/>
          <p:nvPr/>
        </p:nvSpPr>
        <p:spPr>
          <a:xfrm>
            <a:off x="6488393" y="3298165"/>
            <a:ext cx="685253" cy="68585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latin typeface="Museo Sans 500" panose="02000000000000000000" pitchFamily="2" charset="77"/>
            </a:endParaRPr>
          </a:p>
        </p:txBody>
      </p:sp>
      <p:sp>
        <p:nvSpPr>
          <p:cNvPr id="31" name="Oval 38">
            <a:extLst>
              <a:ext uri="{FF2B5EF4-FFF2-40B4-BE49-F238E27FC236}">
                <a16:creationId xmlns:a16="http://schemas.microsoft.com/office/drawing/2014/main" id="{E95A9DD3-4E80-C3DE-9595-9AD0974A577C}"/>
              </a:ext>
            </a:extLst>
          </p:cNvPr>
          <p:cNvSpPr/>
          <p:nvPr/>
        </p:nvSpPr>
        <p:spPr>
          <a:xfrm>
            <a:off x="6488393" y="4126171"/>
            <a:ext cx="685253" cy="68585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latin typeface="Museo Sans 500" panose="02000000000000000000" pitchFamily="2" charset="77"/>
            </a:endParaRPr>
          </a:p>
        </p:txBody>
      </p:sp>
      <p:sp>
        <p:nvSpPr>
          <p:cNvPr id="32" name="Oval 38">
            <a:extLst>
              <a:ext uri="{FF2B5EF4-FFF2-40B4-BE49-F238E27FC236}">
                <a16:creationId xmlns:a16="http://schemas.microsoft.com/office/drawing/2014/main" id="{358C74AA-F291-E3DA-3A4A-A34F12ACA3C0}"/>
              </a:ext>
            </a:extLst>
          </p:cNvPr>
          <p:cNvSpPr/>
          <p:nvPr/>
        </p:nvSpPr>
        <p:spPr>
          <a:xfrm>
            <a:off x="6488393" y="4954178"/>
            <a:ext cx="685253" cy="68585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latin typeface="Museo Sans 500" panose="02000000000000000000" pitchFamily="2" charset="77"/>
            </a:endParaRPr>
          </a:p>
        </p:txBody>
      </p:sp>
      <p:sp>
        <p:nvSpPr>
          <p:cNvPr id="33" name="Text Placeholder 3">
            <a:extLst>
              <a:ext uri="{FF2B5EF4-FFF2-40B4-BE49-F238E27FC236}">
                <a16:creationId xmlns:a16="http://schemas.microsoft.com/office/drawing/2014/main" id="{2CDD0598-B3EA-CB65-5E67-62B07DAB37C8}"/>
              </a:ext>
            </a:extLst>
          </p:cNvPr>
          <p:cNvSpPr txBox="1">
            <a:spLocks/>
          </p:cNvSpPr>
          <p:nvPr/>
        </p:nvSpPr>
        <p:spPr>
          <a:xfrm>
            <a:off x="6550076" y="2631729"/>
            <a:ext cx="581294" cy="298549"/>
          </a:xfrm>
          <a:prstGeom prst="rect">
            <a:avLst/>
          </a:prstGeom>
        </p:spPr>
        <p:txBody>
          <a:bodyPr/>
          <a:lstStyle>
            <a:lvl1pPr marL="0" indent="0" algn="l" defTabSz="914400" rtl="0" eaLnBrk="1" latinLnBrk="0" hangingPunct="1">
              <a:lnSpc>
                <a:spcPct val="90000"/>
              </a:lnSpc>
              <a:spcBef>
                <a:spcPts val="0"/>
              </a:spcBef>
              <a:buFont typeface="Arial" panose="020B0604020202020204" pitchFamily="34" charset="0"/>
              <a:buNone/>
              <a:defRPr sz="2400" kern="1200" spc="100" baseline="0">
                <a:solidFill>
                  <a:schemeClr val="tx1"/>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lnSpc>
                <a:spcPct val="90000"/>
              </a:lnSpc>
              <a:spcBef>
                <a:spcPts val="0"/>
              </a:spcBef>
              <a:buClr>
                <a:schemeClr val="accent6"/>
              </a:buClr>
              <a:buFont typeface="Arial" panose="020B0604020202020204" pitchFamily="34" charset="0"/>
              <a:buChar char="•"/>
              <a:defRPr sz="2000" kern="1200" spc="100" baseline="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90000"/>
              </a:lnSpc>
              <a:spcBef>
                <a:spcPts val="0"/>
              </a:spcBef>
              <a:buClr>
                <a:schemeClr val="accent6"/>
              </a:buClr>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3pPr>
            <a:lvl4pPr marL="685800" indent="-228600" algn="l" defTabSz="914400" rtl="0" eaLnBrk="1" latinLnBrk="0" hangingPunct="1">
              <a:lnSpc>
                <a:spcPct val="90000"/>
              </a:lnSpc>
              <a:spcBef>
                <a:spcPts val="0"/>
              </a:spcBef>
              <a:buClrTx/>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4pPr>
            <a:lvl5pPr marL="914400" indent="-228600" algn="l" defTabSz="914400" rtl="0" eaLnBrk="1" latinLnBrk="0" hangingPunct="1">
              <a:lnSpc>
                <a:spcPct val="90000"/>
              </a:lnSpc>
              <a:spcBef>
                <a:spcPts val="0"/>
              </a:spcBef>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b="1" spc="0" dirty="0">
                <a:solidFill>
                  <a:schemeClr val="bg1"/>
                </a:solidFill>
                <a:latin typeface="Garamond" panose="02020404030301010803" pitchFamily="18" charset="0"/>
                <a:cs typeface="+mn-cs"/>
                <a:sym typeface="Garamond" panose="02020404030301010803" pitchFamily="18" charset="0"/>
              </a:rPr>
              <a:t>2</a:t>
            </a:r>
          </a:p>
        </p:txBody>
      </p:sp>
      <p:sp>
        <p:nvSpPr>
          <p:cNvPr id="34" name="Text Placeholder 3">
            <a:extLst>
              <a:ext uri="{FF2B5EF4-FFF2-40B4-BE49-F238E27FC236}">
                <a16:creationId xmlns:a16="http://schemas.microsoft.com/office/drawing/2014/main" id="{A5C09BE1-BF66-4EA8-B4A7-ACA58866F045}"/>
              </a:ext>
            </a:extLst>
          </p:cNvPr>
          <p:cNvSpPr txBox="1">
            <a:spLocks/>
          </p:cNvSpPr>
          <p:nvPr/>
        </p:nvSpPr>
        <p:spPr>
          <a:xfrm>
            <a:off x="6550076" y="3451534"/>
            <a:ext cx="581294" cy="298549"/>
          </a:xfrm>
          <a:prstGeom prst="rect">
            <a:avLst/>
          </a:prstGeom>
        </p:spPr>
        <p:txBody>
          <a:bodyPr/>
          <a:lstStyle>
            <a:lvl1pPr marL="0" indent="0" algn="l" defTabSz="914400" rtl="0" eaLnBrk="1" latinLnBrk="0" hangingPunct="1">
              <a:lnSpc>
                <a:spcPct val="90000"/>
              </a:lnSpc>
              <a:spcBef>
                <a:spcPts val="0"/>
              </a:spcBef>
              <a:buFont typeface="Arial" panose="020B0604020202020204" pitchFamily="34" charset="0"/>
              <a:buNone/>
              <a:defRPr sz="2400" kern="1200" spc="100" baseline="0">
                <a:solidFill>
                  <a:schemeClr val="tx1"/>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lnSpc>
                <a:spcPct val="90000"/>
              </a:lnSpc>
              <a:spcBef>
                <a:spcPts val="0"/>
              </a:spcBef>
              <a:buClr>
                <a:schemeClr val="accent6"/>
              </a:buClr>
              <a:buFont typeface="Arial" panose="020B0604020202020204" pitchFamily="34" charset="0"/>
              <a:buChar char="•"/>
              <a:defRPr sz="2000" kern="1200" spc="100" baseline="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90000"/>
              </a:lnSpc>
              <a:spcBef>
                <a:spcPts val="0"/>
              </a:spcBef>
              <a:buClr>
                <a:schemeClr val="accent6"/>
              </a:buClr>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3pPr>
            <a:lvl4pPr marL="685800" indent="-228600" algn="l" defTabSz="914400" rtl="0" eaLnBrk="1" latinLnBrk="0" hangingPunct="1">
              <a:lnSpc>
                <a:spcPct val="90000"/>
              </a:lnSpc>
              <a:spcBef>
                <a:spcPts val="0"/>
              </a:spcBef>
              <a:buClrTx/>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4pPr>
            <a:lvl5pPr marL="914400" indent="-228600" algn="l" defTabSz="914400" rtl="0" eaLnBrk="1" latinLnBrk="0" hangingPunct="1">
              <a:lnSpc>
                <a:spcPct val="90000"/>
              </a:lnSpc>
              <a:spcBef>
                <a:spcPts val="0"/>
              </a:spcBef>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b="1" spc="0" dirty="0">
                <a:solidFill>
                  <a:schemeClr val="bg1"/>
                </a:solidFill>
                <a:latin typeface="Garamond" panose="02020404030301010803" pitchFamily="18" charset="0"/>
                <a:cs typeface="+mn-cs"/>
                <a:sym typeface="Garamond" panose="02020404030301010803" pitchFamily="18" charset="0"/>
              </a:rPr>
              <a:t>3</a:t>
            </a:r>
          </a:p>
        </p:txBody>
      </p:sp>
      <p:sp>
        <p:nvSpPr>
          <p:cNvPr id="35" name="Text Placeholder 3">
            <a:extLst>
              <a:ext uri="{FF2B5EF4-FFF2-40B4-BE49-F238E27FC236}">
                <a16:creationId xmlns:a16="http://schemas.microsoft.com/office/drawing/2014/main" id="{44AC7440-A22E-FAB2-0717-DF7A4411802E}"/>
              </a:ext>
            </a:extLst>
          </p:cNvPr>
          <p:cNvSpPr txBox="1">
            <a:spLocks/>
          </p:cNvSpPr>
          <p:nvPr/>
        </p:nvSpPr>
        <p:spPr>
          <a:xfrm>
            <a:off x="6550076" y="4268306"/>
            <a:ext cx="581294" cy="298549"/>
          </a:xfrm>
          <a:prstGeom prst="rect">
            <a:avLst/>
          </a:prstGeom>
        </p:spPr>
        <p:txBody>
          <a:bodyPr/>
          <a:lstStyle>
            <a:lvl1pPr marL="0" indent="0" algn="l" defTabSz="914400" rtl="0" eaLnBrk="1" latinLnBrk="0" hangingPunct="1">
              <a:lnSpc>
                <a:spcPct val="90000"/>
              </a:lnSpc>
              <a:spcBef>
                <a:spcPts val="0"/>
              </a:spcBef>
              <a:buFont typeface="Arial" panose="020B0604020202020204" pitchFamily="34" charset="0"/>
              <a:buNone/>
              <a:defRPr sz="2400" kern="1200" spc="100" baseline="0">
                <a:solidFill>
                  <a:schemeClr val="tx1"/>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lnSpc>
                <a:spcPct val="90000"/>
              </a:lnSpc>
              <a:spcBef>
                <a:spcPts val="0"/>
              </a:spcBef>
              <a:buClr>
                <a:schemeClr val="accent6"/>
              </a:buClr>
              <a:buFont typeface="Arial" panose="020B0604020202020204" pitchFamily="34" charset="0"/>
              <a:buChar char="•"/>
              <a:defRPr sz="2000" kern="1200" spc="100" baseline="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90000"/>
              </a:lnSpc>
              <a:spcBef>
                <a:spcPts val="0"/>
              </a:spcBef>
              <a:buClr>
                <a:schemeClr val="accent6"/>
              </a:buClr>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3pPr>
            <a:lvl4pPr marL="685800" indent="-228600" algn="l" defTabSz="914400" rtl="0" eaLnBrk="1" latinLnBrk="0" hangingPunct="1">
              <a:lnSpc>
                <a:spcPct val="90000"/>
              </a:lnSpc>
              <a:spcBef>
                <a:spcPts val="0"/>
              </a:spcBef>
              <a:buClrTx/>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4pPr>
            <a:lvl5pPr marL="914400" indent="-228600" algn="l" defTabSz="914400" rtl="0" eaLnBrk="1" latinLnBrk="0" hangingPunct="1">
              <a:lnSpc>
                <a:spcPct val="90000"/>
              </a:lnSpc>
              <a:spcBef>
                <a:spcPts val="0"/>
              </a:spcBef>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b="1" spc="0" dirty="0">
                <a:solidFill>
                  <a:schemeClr val="bg1"/>
                </a:solidFill>
                <a:latin typeface="Garamond" panose="02020404030301010803" pitchFamily="18" charset="0"/>
                <a:cs typeface="+mn-cs"/>
                <a:sym typeface="Garamond" panose="02020404030301010803" pitchFamily="18" charset="0"/>
              </a:rPr>
              <a:t>4</a:t>
            </a:r>
          </a:p>
        </p:txBody>
      </p:sp>
      <p:sp>
        <p:nvSpPr>
          <p:cNvPr id="36" name="Text Placeholder 3">
            <a:extLst>
              <a:ext uri="{FF2B5EF4-FFF2-40B4-BE49-F238E27FC236}">
                <a16:creationId xmlns:a16="http://schemas.microsoft.com/office/drawing/2014/main" id="{38FD746E-2BD5-9A00-653D-5E415F159C5B}"/>
              </a:ext>
            </a:extLst>
          </p:cNvPr>
          <p:cNvSpPr txBox="1">
            <a:spLocks/>
          </p:cNvSpPr>
          <p:nvPr/>
        </p:nvSpPr>
        <p:spPr>
          <a:xfrm>
            <a:off x="6550076" y="5108525"/>
            <a:ext cx="581294" cy="298549"/>
          </a:xfrm>
          <a:prstGeom prst="rect">
            <a:avLst/>
          </a:prstGeom>
        </p:spPr>
        <p:txBody>
          <a:bodyPr/>
          <a:lstStyle>
            <a:lvl1pPr marL="0" indent="0" algn="l" defTabSz="914400" rtl="0" eaLnBrk="1" latinLnBrk="0" hangingPunct="1">
              <a:lnSpc>
                <a:spcPct val="90000"/>
              </a:lnSpc>
              <a:spcBef>
                <a:spcPts val="0"/>
              </a:spcBef>
              <a:buFont typeface="Arial" panose="020B0604020202020204" pitchFamily="34" charset="0"/>
              <a:buNone/>
              <a:defRPr sz="2400" kern="1200" spc="100" baseline="0">
                <a:solidFill>
                  <a:schemeClr val="tx1"/>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lnSpc>
                <a:spcPct val="90000"/>
              </a:lnSpc>
              <a:spcBef>
                <a:spcPts val="0"/>
              </a:spcBef>
              <a:buClr>
                <a:schemeClr val="accent6"/>
              </a:buClr>
              <a:buFont typeface="Arial" panose="020B0604020202020204" pitchFamily="34" charset="0"/>
              <a:buChar char="•"/>
              <a:defRPr sz="2000" kern="1200" spc="100" baseline="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90000"/>
              </a:lnSpc>
              <a:spcBef>
                <a:spcPts val="0"/>
              </a:spcBef>
              <a:buClr>
                <a:schemeClr val="accent6"/>
              </a:buClr>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3pPr>
            <a:lvl4pPr marL="685800" indent="-228600" algn="l" defTabSz="914400" rtl="0" eaLnBrk="1" latinLnBrk="0" hangingPunct="1">
              <a:lnSpc>
                <a:spcPct val="90000"/>
              </a:lnSpc>
              <a:spcBef>
                <a:spcPts val="0"/>
              </a:spcBef>
              <a:buClrTx/>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4pPr>
            <a:lvl5pPr marL="914400" indent="-228600" algn="l" defTabSz="914400" rtl="0" eaLnBrk="1" latinLnBrk="0" hangingPunct="1">
              <a:lnSpc>
                <a:spcPct val="90000"/>
              </a:lnSpc>
              <a:spcBef>
                <a:spcPts val="0"/>
              </a:spcBef>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b="1" spc="0" dirty="0">
                <a:solidFill>
                  <a:schemeClr val="bg1"/>
                </a:solidFill>
                <a:latin typeface="Garamond" panose="02020404030301010803" pitchFamily="18" charset="0"/>
                <a:cs typeface="+mn-cs"/>
                <a:sym typeface="Garamond" panose="02020404030301010803" pitchFamily="18" charset="0"/>
              </a:rPr>
              <a:t>5</a:t>
            </a:r>
          </a:p>
        </p:txBody>
      </p:sp>
      <p:pic>
        <p:nvPicPr>
          <p:cNvPr id="15" name="Espace réservé pour une image  14" descr="Une image contenant personne, mur, homme, complet&#10;&#10;Description générée automatiquement">
            <a:extLst>
              <a:ext uri="{FF2B5EF4-FFF2-40B4-BE49-F238E27FC236}">
                <a16:creationId xmlns:a16="http://schemas.microsoft.com/office/drawing/2014/main" id="{01ACB956-CA2E-F3CE-B381-8257360C32A1}"/>
              </a:ext>
            </a:extLst>
          </p:cNvPr>
          <p:cNvPicPr>
            <a:picLocks noGrp="1" noChangeAspect="1"/>
          </p:cNvPicPr>
          <p:nvPr>
            <p:ph type="pic" sz="quarter" idx="13"/>
          </p:nvPr>
        </p:nvPicPr>
        <p:blipFill rotWithShape="1">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l="23955" t="3599" r="33870"/>
          <a:stretch/>
        </p:blipFill>
        <p:spPr>
          <a:xfrm flipH="1">
            <a:off x="647701" y="0"/>
            <a:ext cx="5333999" cy="6858000"/>
          </a:xfrm>
        </p:spPr>
      </p:pic>
    </p:spTree>
    <p:extLst>
      <p:ext uri="{BB962C8B-B14F-4D97-AF65-F5344CB8AC3E}">
        <p14:creationId xmlns:p14="http://schemas.microsoft.com/office/powerpoint/2010/main" val="28826552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F5297C2-2874-4D56-8823-C78377604063}"/>
              </a:ext>
            </a:extLst>
          </p:cNvPr>
          <p:cNvSpPr/>
          <p:nvPr/>
        </p:nvSpPr>
        <p:spPr>
          <a:xfrm>
            <a:off x="7756239" y="-1013188"/>
            <a:ext cx="3661729" cy="9325630"/>
          </a:xfrm>
          <a:prstGeom prst="rect">
            <a:avLst/>
          </a:prstGeom>
          <a:noFill/>
        </p:spPr>
        <p:txBody>
          <a:bodyPr wrap="square" lIns="91440" tIns="45720" rIns="91440" bIns="45720">
            <a:spAutoFit/>
          </a:bodyPr>
          <a:lstStyle/>
          <a:p>
            <a:r>
              <a:rPr lang="fr-FR" sz="60000" b="1" cap="none" dirty="0">
                <a:ln w="0"/>
                <a:solidFill>
                  <a:schemeClr val="bg1">
                    <a:alpha val="15000"/>
                  </a:schemeClr>
                </a:solidFill>
                <a:latin typeface="Garamond" panose="02020404030301010803" pitchFamily="18" charset="0"/>
                <a:sym typeface="Garamond" panose="02020404030301010803" pitchFamily="18" charset="0"/>
              </a:rPr>
              <a:t>2</a:t>
            </a:r>
          </a:p>
        </p:txBody>
      </p:sp>
      <p:sp>
        <p:nvSpPr>
          <p:cNvPr id="2" name="Title 1">
            <a:extLst>
              <a:ext uri="{FF2B5EF4-FFF2-40B4-BE49-F238E27FC236}">
                <a16:creationId xmlns:a16="http://schemas.microsoft.com/office/drawing/2014/main" id="{19286CB5-6E7F-4288-A90D-24661CC756F5}"/>
              </a:ext>
            </a:extLst>
          </p:cNvPr>
          <p:cNvSpPr>
            <a:spLocks noGrp="1"/>
          </p:cNvSpPr>
          <p:nvPr>
            <p:ph type="title"/>
          </p:nvPr>
        </p:nvSpPr>
        <p:spPr>
          <a:xfrm>
            <a:off x="7671954" y="3112477"/>
            <a:ext cx="4520045" cy="1350367"/>
          </a:xfrm>
        </p:spPr>
        <p:txBody>
          <a:bodyPr/>
          <a:lstStyle/>
          <a:p>
            <a:r>
              <a:rPr lang="fr-FR" sz="3600" b="1" kern="0" spc="0" dirty="0">
                <a:solidFill>
                  <a:schemeClr val="bg1">
                    <a:lumMod val="100000"/>
                  </a:schemeClr>
                </a:solidFill>
                <a:cs typeface="+mn-cs"/>
                <a:sym typeface="Garamond" panose="02020404030301010803" pitchFamily="18" charset="0"/>
              </a:rPr>
              <a:t>Section 2 – </a:t>
            </a:r>
            <a:br>
              <a:rPr lang="fr-FR" sz="3600" b="1" kern="0" spc="0" dirty="0">
                <a:solidFill>
                  <a:schemeClr val="bg1">
                    <a:lumMod val="100000"/>
                  </a:schemeClr>
                </a:solidFill>
                <a:cs typeface="+mn-cs"/>
                <a:sym typeface="Garamond" panose="02020404030301010803" pitchFamily="18" charset="0"/>
              </a:rPr>
            </a:br>
            <a:r>
              <a:rPr lang="fr-FR" sz="2800" kern="0" spc="0" dirty="0">
                <a:solidFill>
                  <a:schemeClr val="bg1">
                    <a:lumMod val="100000"/>
                  </a:schemeClr>
                </a:solidFill>
                <a:cs typeface="+mn-cs"/>
                <a:sym typeface="Garamond" panose="02020404030301010803" pitchFamily="18" charset="0"/>
              </a:rPr>
              <a:t>Votre entreprise sera-t-elle assujettie à ces règles?</a:t>
            </a:r>
          </a:p>
        </p:txBody>
      </p:sp>
      <p:sp>
        <p:nvSpPr>
          <p:cNvPr id="4" name="Slide Number Placeholder 3">
            <a:extLst>
              <a:ext uri="{FF2B5EF4-FFF2-40B4-BE49-F238E27FC236}">
                <a16:creationId xmlns:a16="http://schemas.microsoft.com/office/drawing/2014/main" id="{42459D85-2052-4908-878A-9F0C5D705829}"/>
              </a:ext>
            </a:extLst>
          </p:cNvPr>
          <p:cNvSpPr>
            <a:spLocks noGrp="1"/>
          </p:cNvSpPr>
          <p:nvPr>
            <p:ph type="sldNum" sz="quarter" idx="12"/>
          </p:nvPr>
        </p:nvSpPr>
        <p:spPr/>
        <p:txBody>
          <a:bodyPr/>
          <a:lstStyle/>
          <a:p>
            <a:fld id="{D6F4737C-4BD2-4375-B602-5A5A0BCE5193}" type="slidenum">
              <a:rPr lang="fr-FR" spc="0" smtClean="0">
                <a:cs typeface="+mn-cs"/>
                <a:sym typeface="Garamond" panose="02020404030301010803" pitchFamily="18" charset="0"/>
              </a:rPr>
              <a:pPr/>
              <a:t>12</a:t>
            </a:fld>
            <a:endParaRPr lang="fr-FR" spc="0" dirty="0">
              <a:cs typeface="+mn-cs"/>
              <a:sym typeface="Garamond" panose="02020404030301010803" pitchFamily="18" charset="0"/>
            </a:endParaRPr>
          </a:p>
        </p:txBody>
      </p:sp>
      <p:pic>
        <p:nvPicPr>
          <p:cNvPr id="8" name="Espace réservé pour une image  7" descr="Une image contenant personne, homme, intérieur, complet&#10;&#10;Description générée automatiquement">
            <a:extLst>
              <a:ext uri="{FF2B5EF4-FFF2-40B4-BE49-F238E27FC236}">
                <a16:creationId xmlns:a16="http://schemas.microsoft.com/office/drawing/2014/main" id="{73D8F33C-95DA-C6B5-447C-2C54B5764900}"/>
              </a:ext>
            </a:extLst>
          </p:cNvPr>
          <p:cNvPicPr>
            <a:picLocks noGrp="1" noChangeAspect="1"/>
          </p:cNvPicPr>
          <p:nvPr>
            <p:ph type="pic" sz="quarter" idx="13"/>
          </p:nvPr>
        </p:nvPicPr>
        <p:blipFill rotWithShape="1">
          <a:blip r:embed="rId2" cstate="hq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l="14223" t="3621" r="9975" b="5737"/>
          <a:stretch/>
        </p:blipFill>
        <p:spPr>
          <a:xfrm>
            <a:off x="315433" y="1201478"/>
            <a:ext cx="7114067" cy="4784651"/>
          </a:xfrm>
        </p:spPr>
      </p:pic>
    </p:spTree>
    <p:extLst>
      <p:ext uri="{BB962C8B-B14F-4D97-AF65-F5344CB8AC3E}">
        <p14:creationId xmlns:p14="http://schemas.microsoft.com/office/powerpoint/2010/main" val="4080924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09F30DF0-B3B3-4DF2-999F-62C20EBE62A3}"/>
              </a:ext>
            </a:extLst>
          </p:cNvPr>
          <p:cNvSpPr>
            <a:spLocks noGrp="1"/>
          </p:cNvSpPr>
          <p:nvPr>
            <p:ph type="sldNum" sz="quarter" idx="12"/>
          </p:nvPr>
        </p:nvSpPr>
        <p:spPr/>
        <p:txBody>
          <a:bodyPr/>
          <a:lstStyle/>
          <a:p>
            <a:fld id="{D6F4737C-4BD2-4375-B602-5A5A0BCE5193}" type="slidenum">
              <a:rPr lang="fr-FR" spc="0" noProof="0" smtClean="0">
                <a:cs typeface="+mn-cs"/>
                <a:sym typeface="Garamond" panose="02020404030301010803" pitchFamily="18" charset="0"/>
              </a:rPr>
              <a:t>13</a:t>
            </a:fld>
            <a:endParaRPr lang="fr-FR" spc="0" noProof="0" dirty="0">
              <a:cs typeface="+mn-cs"/>
              <a:sym typeface="Garamond" panose="02020404030301010803" pitchFamily="18" charset="0"/>
            </a:endParaRPr>
          </a:p>
        </p:txBody>
      </p:sp>
      <p:pic>
        <p:nvPicPr>
          <p:cNvPr id="8" name="Espace réservé pour une image  7" descr="Une image contenant texte, personne, intérieur, document&#10;&#10;Description générée automatiquement">
            <a:extLst>
              <a:ext uri="{FF2B5EF4-FFF2-40B4-BE49-F238E27FC236}">
                <a16:creationId xmlns:a16="http://schemas.microsoft.com/office/drawing/2014/main" id="{89FE98E1-31E7-34CA-AE72-C6CE6EB62608}"/>
              </a:ext>
            </a:extLst>
          </p:cNvPr>
          <p:cNvPicPr>
            <a:picLocks noGrp="1" noChangeAspect="1"/>
          </p:cNvPicPr>
          <p:nvPr>
            <p:ph type="pic" sz="quarter" idx="13"/>
          </p:nvPr>
        </p:nvPicPr>
        <p:blipFill>
          <a:blip r:embed="rId2" cstate="hqprint">
            <a:extLst>
              <a:ext uri="{28A0092B-C50C-407E-A947-70E740481C1C}">
                <a14:useLocalDpi xmlns:a14="http://schemas.microsoft.com/office/drawing/2010/main" val="0"/>
              </a:ext>
            </a:extLst>
          </a:blip>
          <a:srcRect l="4926" r="4926"/>
          <a:stretch>
            <a:fillRect/>
          </a:stretch>
        </p:blipFill>
        <p:spPr/>
      </p:pic>
      <p:sp>
        <p:nvSpPr>
          <p:cNvPr id="3" name="ZoneTexte 2"/>
          <p:cNvSpPr txBox="1"/>
          <p:nvPr/>
        </p:nvSpPr>
        <p:spPr>
          <a:xfrm>
            <a:off x="206189" y="3153396"/>
            <a:ext cx="4752000" cy="860400"/>
          </a:xfrm>
          <a:prstGeom prst="rect">
            <a:avLst/>
          </a:prstGeom>
          <a:noFill/>
        </p:spPr>
        <p:txBody>
          <a:bodyPr wrap="square" rtlCol="0" anchor="b" anchorCtr="0">
            <a:noAutofit/>
          </a:bodyPr>
          <a:lstStyle/>
          <a:p>
            <a:pPr marL="447675" indent="-447675">
              <a:lnSpc>
                <a:spcPct val="80000"/>
              </a:lnSpc>
              <a:tabLst>
                <a:tab pos="447675" algn="l"/>
              </a:tabLst>
            </a:pPr>
            <a:r>
              <a:rPr lang="fr-FR" sz="3200" dirty="0">
                <a:solidFill>
                  <a:schemeClr val="accent1"/>
                </a:solidFill>
                <a:latin typeface="Garamond" panose="02020404030301010803" pitchFamily="18" charset="0"/>
                <a:sym typeface="Garamond" panose="02020404030301010803" pitchFamily="18" charset="0"/>
              </a:rPr>
              <a:t>1.	Entité exclue</a:t>
            </a:r>
          </a:p>
          <a:p>
            <a:pPr marL="447675" indent="-447675">
              <a:lnSpc>
                <a:spcPct val="80000"/>
              </a:lnSpc>
              <a:tabLst>
                <a:tab pos="447675" algn="l"/>
              </a:tabLst>
            </a:pPr>
            <a:r>
              <a:rPr lang="fr-FR" sz="3200" dirty="0">
                <a:solidFill>
                  <a:schemeClr val="accent1"/>
                </a:solidFill>
                <a:latin typeface="Garamond" panose="02020404030301010803" pitchFamily="18" charset="0"/>
                <a:sym typeface="Garamond" panose="02020404030301010803" pitchFamily="18" charset="0"/>
              </a:rPr>
              <a:t>2.	Intérêts exclus</a:t>
            </a:r>
          </a:p>
        </p:txBody>
      </p:sp>
    </p:spTree>
    <p:extLst>
      <p:ext uri="{BB962C8B-B14F-4D97-AF65-F5344CB8AC3E}">
        <p14:creationId xmlns:p14="http://schemas.microsoft.com/office/powerpoint/2010/main" val="13006058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3EC672-0164-5D3D-13F3-A47317F7AD92}"/>
              </a:ext>
            </a:extLst>
          </p:cNvPr>
          <p:cNvSpPr>
            <a:spLocks noGrp="1"/>
          </p:cNvSpPr>
          <p:nvPr>
            <p:ph type="title"/>
          </p:nvPr>
        </p:nvSpPr>
        <p:spPr>
          <a:xfrm>
            <a:off x="196512" y="544027"/>
            <a:ext cx="5975688" cy="1539875"/>
          </a:xfrm>
        </p:spPr>
        <p:txBody>
          <a:bodyPr/>
          <a:lstStyle/>
          <a:p>
            <a:r>
              <a:rPr lang="fr-FR" spc="0" dirty="0">
                <a:cs typeface="+mn-cs"/>
                <a:sym typeface="Garamond" panose="02020404030301010803" pitchFamily="18" charset="0"/>
              </a:rPr>
              <a:t>1. Entité exclue</a:t>
            </a:r>
          </a:p>
        </p:txBody>
      </p:sp>
      <p:sp>
        <p:nvSpPr>
          <p:cNvPr id="5" name="Espace réservé du numéro de diapositive 4">
            <a:extLst>
              <a:ext uri="{FF2B5EF4-FFF2-40B4-BE49-F238E27FC236}">
                <a16:creationId xmlns:a16="http://schemas.microsoft.com/office/drawing/2014/main" id="{CB8458A9-D5A2-B19D-52EF-477971DE772E}"/>
              </a:ext>
            </a:extLst>
          </p:cNvPr>
          <p:cNvSpPr>
            <a:spLocks noGrp="1"/>
          </p:cNvSpPr>
          <p:nvPr>
            <p:ph type="sldNum" sz="quarter" idx="12"/>
          </p:nvPr>
        </p:nvSpPr>
        <p:spPr/>
        <p:txBody>
          <a:bodyPr/>
          <a:lstStyle/>
          <a:p>
            <a:fld id="{D6F4737C-4BD2-4375-B602-5A5A0BCE5193}" type="slidenum">
              <a:rPr lang="fr-FR" spc="0" noProof="0" smtClean="0">
                <a:cs typeface="+mn-cs"/>
                <a:sym typeface="Garamond" panose="02020404030301010803" pitchFamily="18" charset="0"/>
              </a:rPr>
              <a:t>14</a:t>
            </a:fld>
            <a:endParaRPr lang="fr-FR" spc="0" noProof="0" dirty="0">
              <a:cs typeface="+mn-cs"/>
              <a:sym typeface="Garamond" panose="02020404030301010803" pitchFamily="18" charset="0"/>
            </a:endParaRPr>
          </a:p>
        </p:txBody>
      </p:sp>
      <p:sp>
        <p:nvSpPr>
          <p:cNvPr id="7" name="Rectangle 6">
            <a:extLst>
              <a:ext uri="{FF2B5EF4-FFF2-40B4-BE49-F238E27FC236}">
                <a16:creationId xmlns:a16="http://schemas.microsoft.com/office/drawing/2014/main" id="{9D68909A-5D42-EFA5-70BD-12AE57C721A0}"/>
              </a:ext>
            </a:extLst>
          </p:cNvPr>
          <p:cNvSpPr/>
          <p:nvPr/>
        </p:nvSpPr>
        <p:spPr>
          <a:xfrm>
            <a:off x="304800" y="2713546"/>
            <a:ext cx="5676900" cy="1537015"/>
          </a:xfrm>
          <a:prstGeom prst="rect">
            <a:avLst/>
          </a:prstGeom>
          <a:solidFill>
            <a:schemeClr val="accent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cs typeface="Arial" panose="020B0604020202020204" pitchFamily="34" charset="0"/>
            </a:endParaRPr>
          </a:p>
        </p:txBody>
      </p:sp>
      <p:sp>
        <p:nvSpPr>
          <p:cNvPr id="8" name="Espace réservé du contenu 5">
            <a:extLst>
              <a:ext uri="{FF2B5EF4-FFF2-40B4-BE49-F238E27FC236}">
                <a16:creationId xmlns:a16="http://schemas.microsoft.com/office/drawing/2014/main" id="{4D40CA9A-AB83-BEBC-E94A-9A6BB5FDB0B9}"/>
              </a:ext>
            </a:extLst>
          </p:cNvPr>
          <p:cNvSpPr txBox="1">
            <a:spLocks/>
          </p:cNvSpPr>
          <p:nvPr/>
        </p:nvSpPr>
        <p:spPr>
          <a:xfrm>
            <a:off x="1707104" y="2972341"/>
            <a:ext cx="4099050" cy="1043789"/>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buFont typeface="Arial" panose="020B0604020202020204" pitchFamily="34" charset="0"/>
              <a:buNone/>
              <a:defRPr sz="2400" kern="1200" spc="100" baseline="0">
                <a:solidFill>
                  <a:schemeClr val="tx1"/>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lnSpc>
                <a:spcPct val="90000"/>
              </a:lnSpc>
              <a:spcBef>
                <a:spcPts val="0"/>
              </a:spcBef>
              <a:buClr>
                <a:schemeClr val="accent6"/>
              </a:buClr>
              <a:buFont typeface="Arial" panose="020B0604020202020204" pitchFamily="34" charset="0"/>
              <a:buChar char="•"/>
              <a:defRPr sz="2000" kern="1200" spc="100" baseline="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90000"/>
              </a:lnSpc>
              <a:spcBef>
                <a:spcPts val="0"/>
              </a:spcBef>
              <a:buClr>
                <a:schemeClr val="accent6"/>
              </a:buClr>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3pPr>
            <a:lvl4pPr marL="685800" indent="-228600" algn="l" defTabSz="914400" rtl="0" eaLnBrk="1" latinLnBrk="0" hangingPunct="1">
              <a:lnSpc>
                <a:spcPct val="90000"/>
              </a:lnSpc>
              <a:spcBef>
                <a:spcPts val="0"/>
              </a:spcBef>
              <a:buClrTx/>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4pPr>
            <a:lvl5pPr marL="914400" indent="-228600" algn="l" defTabSz="914400" rtl="0" eaLnBrk="1" latinLnBrk="0" hangingPunct="1">
              <a:lnSpc>
                <a:spcPct val="90000"/>
              </a:lnSpc>
              <a:spcBef>
                <a:spcPts val="0"/>
              </a:spcBef>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fr-FR" sz="1400" b="1" kern="0" spc="0" dirty="0">
                <a:solidFill>
                  <a:schemeClr val="tx1">
                    <a:lumMod val="100000"/>
                  </a:schemeClr>
                </a:solidFill>
                <a:cs typeface="+mn-cs"/>
                <a:sym typeface="Arial" panose="020B0604020202020204" pitchFamily="34" charset="0"/>
              </a:rPr>
              <a:t>SPCC avec des entités « associées » </a:t>
            </a:r>
            <a:br>
              <a:rPr lang="fr-FR" sz="1400" b="1" kern="0" spc="0" dirty="0">
                <a:solidFill>
                  <a:schemeClr val="tx1">
                    <a:lumMod val="100000"/>
                  </a:schemeClr>
                </a:solidFill>
                <a:cs typeface="+mn-cs"/>
                <a:sym typeface="Arial" panose="020B0604020202020204" pitchFamily="34" charset="0"/>
              </a:rPr>
            </a:br>
            <a:r>
              <a:rPr lang="fr-FR" sz="1400" b="1" kern="0" spc="0" dirty="0">
                <a:solidFill>
                  <a:schemeClr val="tx1">
                    <a:lumMod val="100000"/>
                  </a:schemeClr>
                </a:solidFill>
                <a:cs typeface="+mn-cs"/>
                <a:sym typeface="Arial" panose="020B0604020202020204" pitchFamily="34" charset="0"/>
              </a:rPr>
              <a:t>dont le capital imposable total est </a:t>
            </a:r>
            <a:r>
              <a:rPr lang="fr-FR" sz="1400" b="1" kern="0" spc="0" dirty="0">
                <a:solidFill>
                  <a:schemeClr val="accent6">
                    <a:lumMod val="100000"/>
                  </a:schemeClr>
                </a:solidFill>
                <a:cs typeface="+mn-cs"/>
                <a:sym typeface="Arial" panose="020B0604020202020204" pitchFamily="34" charset="0"/>
              </a:rPr>
              <a:t>&lt;15 M$ </a:t>
            </a:r>
          </a:p>
          <a:p>
            <a:pPr lvl="1"/>
            <a:r>
              <a:rPr lang="fr-FR" sz="1400" spc="0" dirty="0">
                <a:solidFill>
                  <a:schemeClr val="tx1">
                    <a:lumMod val="100000"/>
                  </a:schemeClr>
                </a:solidFill>
                <a:cs typeface="+mn-cs"/>
                <a:sym typeface="Arial" panose="020B0604020202020204" pitchFamily="34" charset="0"/>
              </a:rPr>
              <a:t>Finances Canada envisage une </a:t>
            </a:r>
            <a:br>
              <a:rPr lang="fr-FR" sz="1400" spc="0" dirty="0">
                <a:solidFill>
                  <a:schemeClr val="tx1">
                    <a:lumMod val="100000"/>
                  </a:schemeClr>
                </a:solidFill>
                <a:cs typeface="+mn-cs"/>
                <a:sym typeface="Arial" panose="020B0604020202020204" pitchFamily="34" charset="0"/>
              </a:rPr>
            </a:br>
            <a:r>
              <a:rPr lang="fr-FR" sz="1400" spc="0" dirty="0">
                <a:solidFill>
                  <a:schemeClr val="tx1">
                    <a:lumMod val="100000"/>
                  </a:schemeClr>
                </a:solidFill>
                <a:cs typeface="+mn-cs"/>
                <a:sym typeface="Arial" panose="020B0604020202020204" pitchFamily="34" charset="0"/>
              </a:rPr>
              <a:t>augmentation à 50 M$</a:t>
            </a:r>
          </a:p>
        </p:txBody>
      </p:sp>
      <p:sp>
        <p:nvSpPr>
          <p:cNvPr id="9" name="Oval 38">
            <a:extLst>
              <a:ext uri="{FF2B5EF4-FFF2-40B4-BE49-F238E27FC236}">
                <a16:creationId xmlns:a16="http://schemas.microsoft.com/office/drawing/2014/main" id="{CCFABB63-B990-30B6-8005-76D13548F22D}"/>
              </a:ext>
            </a:extLst>
          </p:cNvPr>
          <p:cNvSpPr/>
          <p:nvPr/>
        </p:nvSpPr>
        <p:spPr>
          <a:xfrm>
            <a:off x="519226" y="2960159"/>
            <a:ext cx="1042874" cy="104378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latin typeface="Museo Sans 500" panose="02000000000000000000" pitchFamily="2" charset="77"/>
            </a:endParaRPr>
          </a:p>
        </p:txBody>
      </p:sp>
      <p:sp>
        <p:nvSpPr>
          <p:cNvPr id="15" name="Rectangle 14">
            <a:extLst>
              <a:ext uri="{FF2B5EF4-FFF2-40B4-BE49-F238E27FC236}">
                <a16:creationId xmlns:a16="http://schemas.microsoft.com/office/drawing/2014/main" id="{20D3D598-205D-D46E-282E-82293553E9F5}"/>
              </a:ext>
            </a:extLst>
          </p:cNvPr>
          <p:cNvSpPr/>
          <p:nvPr/>
        </p:nvSpPr>
        <p:spPr>
          <a:xfrm>
            <a:off x="6172200" y="2713546"/>
            <a:ext cx="5676900" cy="1537015"/>
          </a:xfrm>
          <a:prstGeom prst="rect">
            <a:avLst/>
          </a:prstGeom>
          <a:solidFill>
            <a:schemeClr val="accent3">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cs typeface="Arial" panose="020B0604020202020204" pitchFamily="34" charset="0"/>
            </a:endParaRPr>
          </a:p>
        </p:txBody>
      </p:sp>
      <p:sp>
        <p:nvSpPr>
          <p:cNvPr id="16" name="Espace réservé du contenu 5">
            <a:extLst>
              <a:ext uri="{FF2B5EF4-FFF2-40B4-BE49-F238E27FC236}">
                <a16:creationId xmlns:a16="http://schemas.microsoft.com/office/drawing/2014/main" id="{C36D5B7F-86E8-066E-79D6-149877B54703}"/>
              </a:ext>
            </a:extLst>
          </p:cNvPr>
          <p:cNvSpPr txBox="1">
            <a:spLocks/>
          </p:cNvSpPr>
          <p:nvPr/>
        </p:nvSpPr>
        <p:spPr>
          <a:xfrm>
            <a:off x="7574504" y="2896925"/>
            <a:ext cx="4274596" cy="113266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buFont typeface="Arial" panose="020B0604020202020204" pitchFamily="34" charset="0"/>
              <a:buNone/>
              <a:defRPr sz="2400" kern="1200" spc="100" baseline="0">
                <a:solidFill>
                  <a:schemeClr val="tx1"/>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lnSpc>
                <a:spcPct val="90000"/>
              </a:lnSpc>
              <a:spcBef>
                <a:spcPts val="0"/>
              </a:spcBef>
              <a:buClr>
                <a:schemeClr val="accent6"/>
              </a:buClr>
              <a:buFont typeface="Arial" panose="020B0604020202020204" pitchFamily="34" charset="0"/>
              <a:buChar char="•"/>
              <a:defRPr sz="2000" kern="1200" spc="100" baseline="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90000"/>
              </a:lnSpc>
              <a:spcBef>
                <a:spcPts val="0"/>
              </a:spcBef>
              <a:buClr>
                <a:schemeClr val="accent6"/>
              </a:buClr>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3pPr>
            <a:lvl4pPr marL="685800" indent="-228600" algn="l" defTabSz="914400" rtl="0" eaLnBrk="1" latinLnBrk="0" hangingPunct="1">
              <a:lnSpc>
                <a:spcPct val="90000"/>
              </a:lnSpc>
              <a:spcBef>
                <a:spcPts val="0"/>
              </a:spcBef>
              <a:buClrTx/>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4pPr>
            <a:lvl5pPr marL="914400" indent="-228600" algn="l" defTabSz="914400" rtl="0" eaLnBrk="1" latinLnBrk="0" hangingPunct="1">
              <a:lnSpc>
                <a:spcPct val="90000"/>
              </a:lnSpc>
              <a:spcBef>
                <a:spcPts val="0"/>
              </a:spcBef>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fr-FR" sz="1400" b="1" kern="0" spc="0" dirty="0">
                <a:solidFill>
                  <a:schemeClr val="tx1">
                    <a:lumMod val="100000"/>
                  </a:schemeClr>
                </a:solidFill>
                <a:cs typeface="+mn-cs"/>
                <a:sym typeface="Arial" panose="020B0604020202020204" pitchFamily="34" charset="0"/>
              </a:rPr>
              <a:t>Total des frais d’intérêt et de financement </a:t>
            </a:r>
            <a:br>
              <a:rPr lang="fr-FR" sz="1400" b="1" kern="0" spc="0" dirty="0">
                <a:solidFill>
                  <a:schemeClr val="tx1">
                    <a:lumMod val="100000"/>
                  </a:schemeClr>
                </a:solidFill>
                <a:cs typeface="+mn-cs"/>
                <a:sym typeface="Arial" panose="020B0604020202020204" pitchFamily="34" charset="0"/>
              </a:rPr>
            </a:br>
            <a:r>
              <a:rPr lang="fr-FR" sz="1400" b="1" kern="0" spc="0" dirty="0">
                <a:solidFill>
                  <a:schemeClr val="tx1">
                    <a:lumMod val="100000"/>
                  </a:schemeClr>
                </a:solidFill>
                <a:cs typeface="+mn-cs"/>
                <a:sym typeface="Arial" panose="020B0604020202020204" pitchFamily="34" charset="0"/>
              </a:rPr>
              <a:t>nets de l’entité et de toutes les « entités </a:t>
            </a:r>
            <a:br>
              <a:rPr lang="fr-FR" sz="1400" b="1" kern="0" spc="0" dirty="0">
                <a:solidFill>
                  <a:schemeClr val="tx1">
                    <a:lumMod val="100000"/>
                  </a:schemeClr>
                </a:solidFill>
                <a:cs typeface="+mn-cs"/>
                <a:sym typeface="Arial" panose="020B0604020202020204" pitchFamily="34" charset="0"/>
              </a:rPr>
            </a:br>
            <a:r>
              <a:rPr lang="fr-FR" sz="1400" b="1" kern="0" spc="0" dirty="0">
                <a:solidFill>
                  <a:schemeClr val="tx1">
                    <a:lumMod val="100000"/>
                  </a:schemeClr>
                </a:solidFill>
                <a:cs typeface="+mn-cs"/>
                <a:sym typeface="Arial" panose="020B0604020202020204" pitchFamily="34" charset="0"/>
              </a:rPr>
              <a:t>du groupe admissible » </a:t>
            </a:r>
            <a:r>
              <a:rPr lang="fr-FR" sz="1400" b="1" kern="0" spc="0" dirty="0">
                <a:solidFill>
                  <a:schemeClr val="accent6">
                    <a:lumMod val="100000"/>
                  </a:schemeClr>
                </a:solidFill>
                <a:cs typeface="+mn-cs"/>
                <a:sym typeface="Arial" panose="020B0604020202020204" pitchFamily="34" charset="0"/>
              </a:rPr>
              <a:t>&lt;250 000 $</a:t>
            </a:r>
          </a:p>
          <a:p>
            <a:pPr lvl="1"/>
            <a:r>
              <a:rPr lang="fr-FR" sz="1400" spc="0" dirty="0">
                <a:solidFill>
                  <a:schemeClr val="tx1">
                    <a:lumMod val="100000"/>
                  </a:schemeClr>
                </a:solidFill>
                <a:cs typeface="+mn-cs"/>
                <a:sym typeface="Arial" panose="020B0604020202020204" pitchFamily="34" charset="0"/>
              </a:rPr>
              <a:t>Finances Canada envisage de </a:t>
            </a:r>
            <a:br>
              <a:rPr lang="fr-FR" sz="1400" spc="0" dirty="0">
                <a:solidFill>
                  <a:schemeClr val="tx1">
                    <a:lumMod val="100000"/>
                  </a:schemeClr>
                </a:solidFill>
                <a:cs typeface="+mn-cs"/>
                <a:sym typeface="Arial" panose="020B0604020202020204" pitchFamily="34" charset="0"/>
              </a:rPr>
            </a:br>
            <a:r>
              <a:rPr lang="fr-FR" sz="1400" spc="0" dirty="0">
                <a:solidFill>
                  <a:schemeClr val="tx1">
                    <a:lumMod val="100000"/>
                  </a:schemeClr>
                </a:solidFill>
                <a:cs typeface="+mn-cs"/>
                <a:sym typeface="Arial" panose="020B0604020202020204" pitchFamily="34" charset="0"/>
              </a:rPr>
              <a:t>relever ce seuil</a:t>
            </a:r>
          </a:p>
        </p:txBody>
      </p:sp>
      <p:sp>
        <p:nvSpPr>
          <p:cNvPr id="17" name="Oval 38">
            <a:extLst>
              <a:ext uri="{FF2B5EF4-FFF2-40B4-BE49-F238E27FC236}">
                <a16:creationId xmlns:a16="http://schemas.microsoft.com/office/drawing/2014/main" id="{D001C6B0-C781-13DD-94FA-A03E616CB63D}"/>
              </a:ext>
            </a:extLst>
          </p:cNvPr>
          <p:cNvSpPr/>
          <p:nvPr/>
        </p:nvSpPr>
        <p:spPr>
          <a:xfrm>
            <a:off x="6386626" y="2960159"/>
            <a:ext cx="1042874" cy="1043789"/>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latin typeface="Museo Sans 500" panose="02000000000000000000" pitchFamily="2" charset="77"/>
            </a:endParaRPr>
          </a:p>
        </p:txBody>
      </p:sp>
      <p:sp>
        <p:nvSpPr>
          <p:cNvPr id="18" name="Text Placeholder 3">
            <a:extLst>
              <a:ext uri="{FF2B5EF4-FFF2-40B4-BE49-F238E27FC236}">
                <a16:creationId xmlns:a16="http://schemas.microsoft.com/office/drawing/2014/main" id="{F12F3FC6-EEF1-60F9-F6D2-17B6D62566E2}"/>
              </a:ext>
            </a:extLst>
          </p:cNvPr>
          <p:cNvSpPr txBox="1">
            <a:spLocks/>
          </p:cNvSpPr>
          <p:nvPr/>
        </p:nvSpPr>
        <p:spPr>
          <a:xfrm>
            <a:off x="518446" y="3172624"/>
            <a:ext cx="1042874" cy="493520"/>
          </a:xfrm>
          <a:prstGeom prst="rect">
            <a:avLst/>
          </a:prstGeom>
        </p:spPr>
        <p:txBody>
          <a:bodyPr/>
          <a:lstStyle>
            <a:lvl1pPr marL="0" indent="0" algn="l" defTabSz="914400" rtl="0" eaLnBrk="1" latinLnBrk="0" hangingPunct="1">
              <a:lnSpc>
                <a:spcPct val="90000"/>
              </a:lnSpc>
              <a:spcBef>
                <a:spcPts val="0"/>
              </a:spcBef>
              <a:buFont typeface="Arial" panose="020B0604020202020204" pitchFamily="34" charset="0"/>
              <a:buNone/>
              <a:defRPr sz="2400" kern="1200" spc="100" baseline="0">
                <a:solidFill>
                  <a:schemeClr val="tx1"/>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lnSpc>
                <a:spcPct val="90000"/>
              </a:lnSpc>
              <a:spcBef>
                <a:spcPts val="0"/>
              </a:spcBef>
              <a:buClr>
                <a:schemeClr val="accent6"/>
              </a:buClr>
              <a:buFont typeface="Arial" panose="020B0604020202020204" pitchFamily="34" charset="0"/>
              <a:buChar char="•"/>
              <a:defRPr sz="2000" kern="1200" spc="100" baseline="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90000"/>
              </a:lnSpc>
              <a:spcBef>
                <a:spcPts val="0"/>
              </a:spcBef>
              <a:buClr>
                <a:schemeClr val="accent6"/>
              </a:buClr>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3pPr>
            <a:lvl4pPr marL="685800" indent="-228600" algn="l" defTabSz="914400" rtl="0" eaLnBrk="1" latinLnBrk="0" hangingPunct="1">
              <a:lnSpc>
                <a:spcPct val="90000"/>
              </a:lnSpc>
              <a:spcBef>
                <a:spcPts val="0"/>
              </a:spcBef>
              <a:buClrTx/>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4pPr>
            <a:lvl5pPr marL="914400" indent="-228600" algn="l" defTabSz="914400" rtl="0" eaLnBrk="1" latinLnBrk="0" hangingPunct="1">
              <a:lnSpc>
                <a:spcPct val="90000"/>
              </a:lnSpc>
              <a:spcBef>
                <a:spcPts val="0"/>
              </a:spcBef>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4000" b="1" spc="0" dirty="0">
                <a:solidFill>
                  <a:schemeClr val="bg1"/>
                </a:solidFill>
                <a:latin typeface="Garamond" panose="02020404030301010803" pitchFamily="18" charset="0"/>
                <a:cs typeface="+mn-cs"/>
                <a:sym typeface="Garamond" panose="02020404030301010803" pitchFamily="18" charset="0"/>
              </a:rPr>
              <a:t>A</a:t>
            </a:r>
          </a:p>
        </p:txBody>
      </p:sp>
      <p:sp>
        <p:nvSpPr>
          <p:cNvPr id="19" name="Text Placeholder 3">
            <a:extLst>
              <a:ext uri="{FF2B5EF4-FFF2-40B4-BE49-F238E27FC236}">
                <a16:creationId xmlns:a16="http://schemas.microsoft.com/office/drawing/2014/main" id="{2B0EE68C-6713-0043-CD4A-814CEF7301FE}"/>
              </a:ext>
            </a:extLst>
          </p:cNvPr>
          <p:cNvSpPr txBox="1">
            <a:spLocks/>
          </p:cNvSpPr>
          <p:nvPr/>
        </p:nvSpPr>
        <p:spPr>
          <a:xfrm>
            <a:off x="6386626" y="3172624"/>
            <a:ext cx="1042874" cy="493520"/>
          </a:xfrm>
          <a:prstGeom prst="rect">
            <a:avLst/>
          </a:prstGeom>
        </p:spPr>
        <p:txBody>
          <a:bodyPr/>
          <a:lstStyle>
            <a:lvl1pPr marL="0" indent="0" algn="l" defTabSz="914400" rtl="0" eaLnBrk="1" latinLnBrk="0" hangingPunct="1">
              <a:lnSpc>
                <a:spcPct val="90000"/>
              </a:lnSpc>
              <a:spcBef>
                <a:spcPts val="0"/>
              </a:spcBef>
              <a:buFont typeface="Arial" panose="020B0604020202020204" pitchFamily="34" charset="0"/>
              <a:buNone/>
              <a:defRPr sz="2400" kern="1200" spc="100" baseline="0">
                <a:solidFill>
                  <a:schemeClr val="tx1"/>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lnSpc>
                <a:spcPct val="90000"/>
              </a:lnSpc>
              <a:spcBef>
                <a:spcPts val="0"/>
              </a:spcBef>
              <a:buClr>
                <a:schemeClr val="accent6"/>
              </a:buClr>
              <a:buFont typeface="Arial" panose="020B0604020202020204" pitchFamily="34" charset="0"/>
              <a:buChar char="•"/>
              <a:defRPr sz="2000" kern="1200" spc="100" baseline="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90000"/>
              </a:lnSpc>
              <a:spcBef>
                <a:spcPts val="0"/>
              </a:spcBef>
              <a:buClr>
                <a:schemeClr val="accent6"/>
              </a:buClr>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3pPr>
            <a:lvl4pPr marL="685800" indent="-228600" algn="l" defTabSz="914400" rtl="0" eaLnBrk="1" latinLnBrk="0" hangingPunct="1">
              <a:lnSpc>
                <a:spcPct val="90000"/>
              </a:lnSpc>
              <a:spcBef>
                <a:spcPts val="0"/>
              </a:spcBef>
              <a:buClrTx/>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4pPr>
            <a:lvl5pPr marL="914400" indent="-228600" algn="l" defTabSz="914400" rtl="0" eaLnBrk="1" latinLnBrk="0" hangingPunct="1">
              <a:lnSpc>
                <a:spcPct val="90000"/>
              </a:lnSpc>
              <a:spcBef>
                <a:spcPts val="0"/>
              </a:spcBef>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4000" b="1" spc="0" dirty="0">
                <a:solidFill>
                  <a:schemeClr val="bg1"/>
                </a:solidFill>
                <a:latin typeface="Garamond" panose="02020404030301010803" pitchFamily="18" charset="0"/>
                <a:cs typeface="+mn-cs"/>
                <a:sym typeface="Garamond" panose="02020404030301010803" pitchFamily="18" charset="0"/>
              </a:rPr>
              <a:t>B</a:t>
            </a:r>
          </a:p>
        </p:txBody>
      </p:sp>
    </p:spTree>
    <p:extLst>
      <p:ext uri="{BB962C8B-B14F-4D97-AF65-F5344CB8AC3E}">
        <p14:creationId xmlns:p14="http://schemas.microsoft.com/office/powerpoint/2010/main" val="23138729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3EC672-0164-5D3D-13F3-A47317F7AD92}"/>
              </a:ext>
            </a:extLst>
          </p:cNvPr>
          <p:cNvSpPr>
            <a:spLocks noGrp="1"/>
          </p:cNvSpPr>
          <p:nvPr>
            <p:ph type="title"/>
          </p:nvPr>
        </p:nvSpPr>
        <p:spPr>
          <a:xfrm>
            <a:off x="196512" y="544027"/>
            <a:ext cx="5975688" cy="1539875"/>
          </a:xfrm>
        </p:spPr>
        <p:txBody>
          <a:bodyPr/>
          <a:lstStyle/>
          <a:p>
            <a:r>
              <a:rPr lang="fr-FR" kern="0" spc="0" dirty="0">
                <a:solidFill>
                  <a:schemeClr val="tx1">
                    <a:lumMod val="100000"/>
                  </a:schemeClr>
                </a:solidFill>
                <a:cs typeface="+mn-cs"/>
                <a:sym typeface="Garamond" panose="02020404030301010803" pitchFamily="18" charset="0"/>
              </a:rPr>
              <a:t>1. Entité exclue </a:t>
            </a:r>
            <a:r>
              <a:rPr lang="fr-FR" sz="1800" kern="0" spc="0" dirty="0">
                <a:solidFill>
                  <a:schemeClr val="tx1">
                    <a:lumMod val="100000"/>
                  </a:schemeClr>
                </a:solidFill>
                <a:cs typeface="+mn-cs"/>
                <a:sym typeface="Garamond" panose="02020404030301010803" pitchFamily="18" charset="0"/>
              </a:rPr>
              <a:t>(suite)</a:t>
            </a:r>
          </a:p>
        </p:txBody>
      </p:sp>
      <p:sp>
        <p:nvSpPr>
          <p:cNvPr id="5" name="Espace réservé du numéro de diapositive 4">
            <a:extLst>
              <a:ext uri="{FF2B5EF4-FFF2-40B4-BE49-F238E27FC236}">
                <a16:creationId xmlns:a16="http://schemas.microsoft.com/office/drawing/2014/main" id="{CB8458A9-D5A2-B19D-52EF-477971DE772E}"/>
              </a:ext>
            </a:extLst>
          </p:cNvPr>
          <p:cNvSpPr>
            <a:spLocks noGrp="1"/>
          </p:cNvSpPr>
          <p:nvPr>
            <p:ph type="sldNum" sz="quarter" idx="12"/>
          </p:nvPr>
        </p:nvSpPr>
        <p:spPr/>
        <p:txBody>
          <a:bodyPr/>
          <a:lstStyle/>
          <a:p>
            <a:fld id="{D6F4737C-4BD2-4375-B602-5A5A0BCE5193}" type="slidenum">
              <a:rPr lang="fr-FR" spc="0" noProof="0" smtClean="0">
                <a:cs typeface="+mn-cs"/>
                <a:sym typeface="Garamond" panose="02020404030301010803" pitchFamily="18" charset="0"/>
              </a:rPr>
              <a:t>15</a:t>
            </a:fld>
            <a:endParaRPr lang="fr-FR" spc="0" noProof="0" dirty="0">
              <a:cs typeface="+mn-cs"/>
              <a:sym typeface="Garamond" panose="02020404030301010803" pitchFamily="18" charset="0"/>
            </a:endParaRPr>
          </a:p>
        </p:txBody>
      </p:sp>
      <p:sp>
        <p:nvSpPr>
          <p:cNvPr id="7" name="Rectangle 6">
            <a:extLst>
              <a:ext uri="{FF2B5EF4-FFF2-40B4-BE49-F238E27FC236}">
                <a16:creationId xmlns:a16="http://schemas.microsoft.com/office/drawing/2014/main" id="{9D68909A-5D42-EFA5-70BD-12AE57C721A0}"/>
              </a:ext>
            </a:extLst>
          </p:cNvPr>
          <p:cNvSpPr/>
          <p:nvPr/>
        </p:nvSpPr>
        <p:spPr>
          <a:xfrm>
            <a:off x="304800" y="2713544"/>
            <a:ext cx="5676900" cy="1537015"/>
          </a:xfrm>
          <a:prstGeom prst="rect">
            <a:avLst/>
          </a:pr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cs typeface="Arial" panose="020B0604020202020204" pitchFamily="34" charset="0"/>
            </a:endParaRPr>
          </a:p>
        </p:txBody>
      </p:sp>
      <p:sp>
        <p:nvSpPr>
          <p:cNvPr id="8" name="Espace réservé du contenu 5">
            <a:extLst>
              <a:ext uri="{FF2B5EF4-FFF2-40B4-BE49-F238E27FC236}">
                <a16:creationId xmlns:a16="http://schemas.microsoft.com/office/drawing/2014/main" id="{4D40CA9A-AB83-BEBC-E94A-9A6BB5FDB0B9}"/>
              </a:ext>
            </a:extLst>
          </p:cNvPr>
          <p:cNvSpPr txBox="1">
            <a:spLocks/>
          </p:cNvSpPr>
          <p:nvPr/>
        </p:nvSpPr>
        <p:spPr>
          <a:xfrm>
            <a:off x="1694308" y="3118610"/>
            <a:ext cx="4153624" cy="54753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buFont typeface="Arial" panose="020B0604020202020204" pitchFamily="34" charset="0"/>
              <a:buNone/>
              <a:defRPr sz="2400" kern="1200" spc="100" baseline="0">
                <a:solidFill>
                  <a:schemeClr val="tx1"/>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lnSpc>
                <a:spcPct val="90000"/>
              </a:lnSpc>
              <a:spcBef>
                <a:spcPts val="0"/>
              </a:spcBef>
              <a:buClr>
                <a:schemeClr val="accent6"/>
              </a:buClr>
              <a:buFont typeface="Arial" panose="020B0604020202020204" pitchFamily="34" charset="0"/>
              <a:buChar char="•"/>
              <a:defRPr sz="2000" kern="1200" spc="100" baseline="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90000"/>
              </a:lnSpc>
              <a:spcBef>
                <a:spcPts val="0"/>
              </a:spcBef>
              <a:buClr>
                <a:schemeClr val="accent6"/>
              </a:buClr>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3pPr>
            <a:lvl4pPr marL="685800" indent="-228600" algn="l" defTabSz="914400" rtl="0" eaLnBrk="1" latinLnBrk="0" hangingPunct="1">
              <a:lnSpc>
                <a:spcPct val="90000"/>
              </a:lnSpc>
              <a:spcBef>
                <a:spcPts val="0"/>
              </a:spcBef>
              <a:buClrTx/>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4pPr>
            <a:lvl5pPr marL="914400" indent="-228600" algn="l" defTabSz="914400" rtl="0" eaLnBrk="1" latinLnBrk="0" hangingPunct="1">
              <a:lnSpc>
                <a:spcPct val="90000"/>
              </a:lnSpc>
              <a:spcBef>
                <a:spcPts val="0"/>
              </a:spcBef>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fr-FR" sz="1600" b="1" spc="0" dirty="0">
                <a:solidFill>
                  <a:schemeClr val="tx1">
                    <a:lumMod val="100000"/>
                  </a:schemeClr>
                </a:solidFill>
                <a:cs typeface="+mn-cs"/>
                <a:sym typeface="Arial" panose="020B0604020202020204" pitchFamily="34" charset="0"/>
              </a:rPr>
              <a:t>Contribuable résident du Canada remplissant les quatre conditions suivantes :</a:t>
            </a:r>
          </a:p>
        </p:txBody>
      </p:sp>
      <p:sp>
        <p:nvSpPr>
          <p:cNvPr id="9" name="Oval 38">
            <a:extLst>
              <a:ext uri="{FF2B5EF4-FFF2-40B4-BE49-F238E27FC236}">
                <a16:creationId xmlns:a16="http://schemas.microsoft.com/office/drawing/2014/main" id="{CCFABB63-B990-30B6-8005-76D13548F22D}"/>
              </a:ext>
            </a:extLst>
          </p:cNvPr>
          <p:cNvSpPr/>
          <p:nvPr/>
        </p:nvSpPr>
        <p:spPr>
          <a:xfrm>
            <a:off x="519226" y="2960157"/>
            <a:ext cx="1042874" cy="104378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latin typeface="Museo Sans 500" panose="02000000000000000000" pitchFamily="2" charset="77"/>
            </a:endParaRPr>
          </a:p>
        </p:txBody>
      </p:sp>
      <p:sp>
        <p:nvSpPr>
          <p:cNvPr id="18" name="Text Placeholder 3">
            <a:extLst>
              <a:ext uri="{FF2B5EF4-FFF2-40B4-BE49-F238E27FC236}">
                <a16:creationId xmlns:a16="http://schemas.microsoft.com/office/drawing/2014/main" id="{F12F3FC6-EEF1-60F9-F6D2-17B6D62566E2}"/>
              </a:ext>
            </a:extLst>
          </p:cNvPr>
          <p:cNvSpPr txBox="1">
            <a:spLocks/>
          </p:cNvSpPr>
          <p:nvPr/>
        </p:nvSpPr>
        <p:spPr>
          <a:xfrm>
            <a:off x="518446" y="3172622"/>
            <a:ext cx="1042874" cy="493520"/>
          </a:xfrm>
          <a:prstGeom prst="rect">
            <a:avLst/>
          </a:prstGeom>
        </p:spPr>
        <p:txBody>
          <a:bodyPr/>
          <a:lstStyle>
            <a:lvl1pPr marL="0" indent="0" algn="l" defTabSz="914400" rtl="0" eaLnBrk="1" latinLnBrk="0" hangingPunct="1">
              <a:lnSpc>
                <a:spcPct val="90000"/>
              </a:lnSpc>
              <a:spcBef>
                <a:spcPts val="0"/>
              </a:spcBef>
              <a:buFont typeface="Arial" panose="020B0604020202020204" pitchFamily="34" charset="0"/>
              <a:buNone/>
              <a:defRPr sz="2400" kern="1200" spc="100" baseline="0">
                <a:solidFill>
                  <a:schemeClr val="tx1"/>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lnSpc>
                <a:spcPct val="90000"/>
              </a:lnSpc>
              <a:spcBef>
                <a:spcPts val="0"/>
              </a:spcBef>
              <a:buClr>
                <a:schemeClr val="accent6"/>
              </a:buClr>
              <a:buFont typeface="Arial" panose="020B0604020202020204" pitchFamily="34" charset="0"/>
              <a:buChar char="•"/>
              <a:defRPr sz="2000" kern="1200" spc="100" baseline="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90000"/>
              </a:lnSpc>
              <a:spcBef>
                <a:spcPts val="0"/>
              </a:spcBef>
              <a:buClr>
                <a:schemeClr val="accent6"/>
              </a:buClr>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3pPr>
            <a:lvl4pPr marL="685800" indent="-228600" algn="l" defTabSz="914400" rtl="0" eaLnBrk="1" latinLnBrk="0" hangingPunct="1">
              <a:lnSpc>
                <a:spcPct val="90000"/>
              </a:lnSpc>
              <a:spcBef>
                <a:spcPts val="0"/>
              </a:spcBef>
              <a:buClrTx/>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4pPr>
            <a:lvl5pPr marL="914400" indent="-228600" algn="l" defTabSz="914400" rtl="0" eaLnBrk="1" latinLnBrk="0" hangingPunct="1">
              <a:lnSpc>
                <a:spcPct val="90000"/>
              </a:lnSpc>
              <a:spcBef>
                <a:spcPts val="0"/>
              </a:spcBef>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4000" b="1" spc="0" dirty="0">
                <a:solidFill>
                  <a:schemeClr val="bg1"/>
                </a:solidFill>
                <a:latin typeface="Garamond" panose="02020404030301010803" pitchFamily="18" charset="0"/>
                <a:cs typeface="+mn-cs"/>
                <a:sym typeface="Garamond" panose="02020404030301010803" pitchFamily="18" charset="0"/>
              </a:rPr>
              <a:t>C</a:t>
            </a:r>
          </a:p>
        </p:txBody>
      </p:sp>
      <p:sp>
        <p:nvSpPr>
          <p:cNvPr id="4" name="Espace réservé du contenu 3">
            <a:extLst>
              <a:ext uri="{FF2B5EF4-FFF2-40B4-BE49-F238E27FC236}">
                <a16:creationId xmlns:a16="http://schemas.microsoft.com/office/drawing/2014/main" id="{A41D999C-51D5-9D58-CB61-F51E90C598C5}"/>
              </a:ext>
            </a:extLst>
          </p:cNvPr>
          <p:cNvSpPr>
            <a:spLocks noGrp="1"/>
          </p:cNvSpPr>
          <p:nvPr>
            <p:ph sz="half" idx="2"/>
          </p:nvPr>
        </p:nvSpPr>
        <p:spPr>
          <a:xfrm>
            <a:off x="6113908" y="2618607"/>
            <a:ext cx="5767057" cy="3520276"/>
          </a:xfrm>
        </p:spPr>
        <p:txBody>
          <a:bodyPr/>
          <a:lstStyle/>
          <a:p>
            <a:pPr marL="342900" lvl="1" indent="-342900">
              <a:lnSpc>
                <a:spcPct val="100000"/>
              </a:lnSpc>
              <a:spcAft>
                <a:spcPts val="600"/>
              </a:spcAft>
              <a:buClrTx/>
              <a:buFont typeface="+mj-lt"/>
              <a:buAutoNum type="arabicPeriod"/>
            </a:pPr>
            <a:r>
              <a:rPr lang="fr-FR" sz="1600" kern="0" spc="0" dirty="0">
                <a:solidFill>
                  <a:schemeClr val="tx1">
                    <a:lumMod val="100000"/>
                  </a:schemeClr>
                </a:solidFill>
                <a:cs typeface="+mn-cs"/>
                <a:sym typeface="Arial" panose="020B0604020202020204" pitchFamily="34" charset="0"/>
              </a:rPr>
              <a:t>Chaque entité admissible du groupe doit mener la totalité ou la </a:t>
            </a:r>
            <a:r>
              <a:rPr lang="fr-FR" sz="1600" b="1" kern="0" spc="0" dirty="0">
                <a:solidFill>
                  <a:schemeClr val="tx1">
                    <a:lumMod val="100000"/>
                  </a:schemeClr>
                </a:solidFill>
                <a:cs typeface="+mn-cs"/>
                <a:sym typeface="Arial" panose="020B0604020202020204" pitchFamily="34" charset="0"/>
              </a:rPr>
              <a:t>quasi-totalité (en général, plus de 90 %) de ses activités au Canada</a:t>
            </a:r>
            <a:r>
              <a:rPr lang="fr-FR" sz="1600" kern="0" spc="0" dirty="0">
                <a:solidFill>
                  <a:schemeClr val="tx1">
                    <a:lumMod val="100000"/>
                  </a:schemeClr>
                </a:solidFill>
                <a:cs typeface="+mn-cs"/>
                <a:sym typeface="Arial" panose="020B0604020202020204" pitchFamily="34" charset="0"/>
              </a:rPr>
              <a:t>.</a:t>
            </a:r>
          </a:p>
          <a:p>
            <a:pPr marL="342900" lvl="1" indent="-342900">
              <a:lnSpc>
                <a:spcPct val="100000"/>
              </a:lnSpc>
              <a:spcAft>
                <a:spcPts val="600"/>
              </a:spcAft>
              <a:buClrTx/>
              <a:buFont typeface="+mj-lt"/>
              <a:buAutoNum type="arabicPeriod"/>
            </a:pPr>
            <a:r>
              <a:rPr lang="fr-FR" sz="1600" kern="0" spc="0" dirty="0">
                <a:solidFill>
                  <a:schemeClr val="tx1">
                    <a:lumMod val="100000"/>
                  </a:schemeClr>
                </a:solidFill>
                <a:cs typeface="+mn-cs"/>
                <a:sym typeface="Arial" panose="020B0604020202020204" pitchFamily="34" charset="0"/>
              </a:rPr>
              <a:t>Aucun investissement dans une société étrangère affiliée par </a:t>
            </a:r>
            <a:r>
              <a:rPr lang="fr-FR" sz="1600" b="1" kern="0" spc="0" dirty="0">
                <a:solidFill>
                  <a:schemeClr val="tx1">
                    <a:lumMod val="100000"/>
                  </a:schemeClr>
                </a:solidFill>
                <a:cs typeface="+mn-cs"/>
                <a:sym typeface="Arial" panose="020B0604020202020204" pitchFamily="34" charset="0"/>
              </a:rPr>
              <a:t>aucune</a:t>
            </a:r>
            <a:r>
              <a:rPr lang="fr-FR" sz="1600" kern="0" spc="0" dirty="0">
                <a:solidFill>
                  <a:schemeClr val="tx1">
                    <a:lumMod val="100000"/>
                  </a:schemeClr>
                </a:solidFill>
                <a:cs typeface="+mn-cs"/>
                <a:sym typeface="Arial" panose="020B0604020202020204" pitchFamily="34" charset="0"/>
              </a:rPr>
              <a:t> entité admissible de groupe.</a:t>
            </a:r>
          </a:p>
          <a:p>
            <a:pPr marL="342900" lvl="1" indent="-342900">
              <a:lnSpc>
                <a:spcPct val="100000"/>
              </a:lnSpc>
              <a:spcAft>
                <a:spcPts val="600"/>
              </a:spcAft>
              <a:buClrTx/>
              <a:buFont typeface="+mj-lt"/>
              <a:buAutoNum type="arabicPeriod"/>
            </a:pPr>
            <a:r>
              <a:rPr lang="fr-FR" sz="1600" spc="0" dirty="0">
                <a:cs typeface="+mn-cs"/>
                <a:sym typeface="Arial" panose="020B0604020202020204" pitchFamily="34" charset="0"/>
              </a:rPr>
              <a:t>Ni le contribuable ni aucune entité admissible du groupe n’ont un « actionnaire non-résident désigné » ou un « bénéficiaire non-résident désigné ».</a:t>
            </a:r>
            <a:endParaRPr lang="fr-FR" sz="1600" b="1" spc="0" dirty="0">
              <a:cs typeface="+mn-cs"/>
              <a:sym typeface="Arial" panose="020B0604020202020204" pitchFamily="34" charset="0"/>
            </a:endParaRPr>
          </a:p>
          <a:p>
            <a:pPr marL="342900" lvl="1" indent="-342900">
              <a:lnSpc>
                <a:spcPct val="100000"/>
              </a:lnSpc>
              <a:spcAft>
                <a:spcPts val="600"/>
              </a:spcAft>
              <a:buClrTx/>
              <a:buFont typeface="+mj-lt"/>
              <a:buAutoNum type="arabicPeriod"/>
            </a:pPr>
            <a:r>
              <a:rPr lang="fr-FR" sz="1600" kern="0" spc="0" dirty="0">
                <a:solidFill>
                  <a:schemeClr val="tx1">
                    <a:lumMod val="100000"/>
                  </a:schemeClr>
                </a:solidFill>
                <a:cs typeface="+mn-cs"/>
                <a:sym typeface="Arial" panose="020B0604020202020204" pitchFamily="34" charset="0"/>
              </a:rPr>
              <a:t>La </a:t>
            </a:r>
            <a:r>
              <a:rPr lang="fr-FR" sz="1600" b="1" kern="0" spc="0" dirty="0">
                <a:solidFill>
                  <a:schemeClr val="tx1">
                    <a:lumMod val="100000"/>
                  </a:schemeClr>
                </a:solidFill>
                <a:cs typeface="+mn-cs"/>
                <a:sym typeface="Arial" panose="020B0604020202020204" pitchFamily="34" charset="0"/>
              </a:rPr>
              <a:t>totalité ou la quasi-totalité </a:t>
            </a:r>
            <a:r>
              <a:rPr lang="fr-FR" sz="1600" kern="0" spc="0" dirty="0">
                <a:solidFill>
                  <a:schemeClr val="tx1">
                    <a:lumMod val="100000"/>
                  </a:schemeClr>
                </a:solidFill>
                <a:cs typeface="+mn-cs"/>
                <a:sym typeface="Arial" panose="020B0604020202020204" pitchFamily="34" charset="0"/>
              </a:rPr>
              <a:t>(généralement plus </a:t>
            </a:r>
            <a:br>
              <a:rPr lang="fr-FR" sz="1600" kern="0" spc="0" dirty="0">
                <a:solidFill>
                  <a:schemeClr val="tx1">
                    <a:lumMod val="100000"/>
                  </a:schemeClr>
                </a:solidFill>
                <a:cs typeface="+mn-cs"/>
                <a:sym typeface="Arial" panose="020B0604020202020204" pitchFamily="34" charset="0"/>
              </a:rPr>
            </a:br>
            <a:r>
              <a:rPr lang="fr-FR" sz="1600" kern="0" spc="0" dirty="0">
                <a:solidFill>
                  <a:schemeClr val="tx1">
                    <a:lumMod val="100000"/>
                  </a:schemeClr>
                </a:solidFill>
                <a:cs typeface="+mn-cs"/>
                <a:sym typeface="Arial" panose="020B0604020202020204" pitchFamily="34" charset="0"/>
              </a:rPr>
              <a:t>de 90 %) des intérêts payés par le contribuable et </a:t>
            </a:r>
            <a:br>
              <a:rPr lang="fr-FR" sz="1600" kern="0" spc="0" dirty="0">
                <a:solidFill>
                  <a:schemeClr val="tx1">
                    <a:lumMod val="100000"/>
                  </a:schemeClr>
                </a:solidFill>
                <a:cs typeface="+mn-cs"/>
                <a:sym typeface="Arial" panose="020B0604020202020204" pitchFamily="34" charset="0"/>
              </a:rPr>
            </a:br>
            <a:r>
              <a:rPr lang="fr-FR" sz="1600" kern="0" spc="0" dirty="0">
                <a:solidFill>
                  <a:schemeClr val="tx1">
                    <a:lumMod val="100000"/>
                  </a:schemeClr>
                </a:solidFill>
                <a:cs typeface="+mn-cs"/>
                <a:sym typeface="Arial" panose="020B0604020202020204" pitchFamily="34" charset="0"/>
              </a:rPr>
              <a:t>toutes les entités admissible du groupe sont payés </a:t>
            </a:r>
            <a:br>
              <a:rPr lang="fr-FR" sz="1600" kern="0" spc="0" dirty="0">
                <a:solidFill>
                  <a:schemeClr val="tx1">
                    <a:lumMod val="100000"/>
                  </a:schemeClr>
                </a:solidFill>
                <a:cs typeface="+mn-cs"/>
                <a:sym typeface="Arial" panose="020B0604020202020204" pitchFamily="34" charset="0"/>
              </a:rPr>
            </a:br>
            <a:r>
              <a:rPr lang="fr-FR" sz="1600" kern="0" spc="0" dirty="0">
                <a:solidFill>
                  <a:schemeClr val="tx1">
                    <a:lumMod val="100000"/>
                  </a:schemeClr>
                </a:solidFill>
                <a:cs typeface="+mn-cs"/>
                <a:sym typeface="Arial" panose="020B0604020202020204" pitchFamily="34" charset="0"/>
              </a:rPr>
              <a:t>à des entités autres que des « investisseurs indifférents relativement à l’impôt ».</a:t>
            </a:r>
          </a:p>
        </p:txBody>
      </p:sp>
    </p:spTree>
    <p:extLst>
      <p:ext uri="{BB962C8B-B14F-4D97-AF65-F5344CB8AC3E}">
        <p14:creationId xmlns:p14="http://schemas.microsoft.com/office/powerpoint/2010/main" val="6170363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3EC672-0164-5D3D-13F3-A47317F7AD92}"/>
              </a:ext>
            </a:extLst>
          </p:cNvPr>
          <p:cNvSpPr>
            <a:spLocks noGrp="1"/>
          </p:cNvSpPr>
          <p:nvPr>
            <p:ph type="title"/>
          </p:nvPr>
        </p:nvSpPr>
        <p:spPr>
          <a:xfrm>
            <a:off x="196512" y="544027"/>
            <a:ext cx="5975688" cy="1539875"/>
          </a:xfrm>
        </p:spPr>
        <p:txBody>
          <a:bodyPr/>
          <a:lstStyle/>
          <a:p>
            <a:r>
              <a:rPr lang="fr-FR" kern="0" spc="0" dirty="0">
                <a:solidFill>
                  <a:schemeClr val="tx1">
                    <a:lumMod val="100000"/>
                  </a:schemeClr>
                </a:solidFill>
                <a:cs typeface="+mn-cs"/>
                <a:sym typeface="Garamond" panose="02020404030301010803" pitchFamily="18" charset="0"/>
              </a:rPr>
              <a:t>1. Entité exclue </a:t>
            </a:r>
            <a:r>
              <a:rPr lang="fr-FR" sz="1800" kern="0" spc="0" dirty="0">
                <a:solidFill>
                  <a:schemeClr val="tx1">
                    <a:lumMod val="100000"/>
                  </a:schemeClr>
                </a:solidFill>
                <a:cs typeface="+mn-cs"/>
                <a:sym typeface="Garamond" panose="02020404030301010803" pitchFamily="18" charset="0"/>
              </a:rPr>
              <a:t>(suite)</a:t>
            </a:r>
          </a:p>
        </p:txBody>
      </p:sp>
      <p:sp>
        <p:nvSpPr>
          <p:cNvPr id="5" name="Espace réservé du numéro de diapositive 4">
            <a:extLst>
              <a:ext uri="{FF2B5EF4-FFF2-40B4-BE49-F238E27FC236}">
                <a16:creationId xmlns:a16="http://schemas.microsoft.com/office/drawing/2014/main" id="{CB8458A9-D5A2-B19D-52EF-477971DE772E}"/>
              </a:ext>
            </a:extLst>
          </p:cNvPr>
          <p:cNvSpPr>
            <a:spLocks noGrp="1"/>
          </p:cNvSpPr>
          <p:nvPr>
            <p:ph type="sldNum" sz="quarter" idx="12"/>
          </p:nvPr>
        </p:nvSpPr>
        <p:spPr/>
        <p:txBody>
          <a:bodyPr/>
          <a:lstStyle/>
          <a:p>
            <a:fld id="{D6F4737C-4BD2-4375-B602-5A5A0BCE5193}" type="slidenum">
              <a:rPr lang="fr-FR" spc="0" noProof="0" smtClean="0">
                <a:cs typeface="+mn-cs"/>
                <a:sym typeface="Garamond" panose="02020404030301010803" pitchFamily="18" charset="0"/>
              </a:rPr>
              <a:t>16</a:t>
            </a:fld>
            <a:endParaRPr lang="fr-FR" spc="0" noProof="0" dirty="0">
              <a:cs typeface="+mn-cs"/>
              <a:sym typeface="Garamond" panose="02020404030301010803" pitchFamily="18" charset="0"/>
            </a:endParaRPr>
          </a:p>
        </p:txBody>
      </p:sp>
      <p:sp>
        <p:nvSpPr>
          <p:cNvPr id="7" name="Rectangle 6">
            <a:extLst>
              <a:ext uri="{FF2B5EF4-FFF2-40B4-BE49-F238E27FC236}">
                <a16:creationId xmlns:a16="http://schemas.microsoft.com/office/drawing/2014/main" id="{9D68909A-5D42-EFA5-70BD-12AE57C721A0}"/>
              </a:ext>
            </a:extLst>
          </p:cNvPr>
          <p:cNvSpPr/>
          <p:nvPr/>
        </p:nvSpPr>
        <p:spPr>
          <a:xfrm>
            <a:off x="304800" y="2713545"/>
            <a:ext cx="5676900" cy="1537015"/>
          </a:xfrm>
          <a:prstGeom prst="rect">
            <a:avLst/>
          </a:pr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cs typeface="Arial" panose="020B0604020202020204" pitchFamily="34" charset="0"/>
            </a:endParaRPr>
          </a:p>
        </p:txBody>
      </p:sp>
      <p:sp>
        <p:nvSpPr>
          <p:cNvPr id="8" name="Espace réservé du contenu 5">
            <a:extLst>
              <a:ext uri="{FF2B5EF4-FFF2-40B4-BE49-F238E27FC236}">
                <a16:creationId xmlns:a16="http://schemas.microsoft.com/office/drawing/2014/main" id="{4D40CA9A-AB83-BEBC-E94A-9A6BB5FDB0B9}"/>
              </a:ext>
            </a:extLst>
          </p:cNvPr>
          <p:cNvSpPr txBox="1">
            <a:spLocks/>
          </p:cNvSpPr>
          <p:nvPr/>
        </p:nvSpPr>
        <p:spPr>
          <a:xfrm>
            <a:off x="1721595" y="3118611"/>
            <a:ext cx="4099050" cy="54753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buFont typeface="Arial" panose="020B0604020202020204" pitchFamily="34" charset="0"/>
              <a:buNone/>
              <a:defRPr sz="2400" kern="1200" spc="100" baseline="0">
                <a:solidFill>
                  <a:schemeClr val="tx1"/>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lnSpc>
                <a:spcPct val="90000"/>
              </a:lnSpc>
              <a:spcBef>
                <a:spcPts val="0"/>
              </a:spcBef>
              <a:buClr>
                <a:schemeClr val="accent6"/>
              </a:buClr>
              <a:buFont typeface="Arial" panose="020B0604020202020204" pitchFamily="34" charset="0"/>
              <a:buChar char="•"/>
              <a:defRPr sz="2000" kern="1200" spc="100" baseline="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90000"/>
              </a:lnSpc>
              <a:spcBef>
                <a:spcPts val="0"/>
              </a:spcBef>
              <a:buClr>
                <a:schemeClr val="accent6"/>
              </a:buClr>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3pPr>
            <a:lvl4pPr marL="685800" indent="-228600" algn="l" defTabSz="914400" rtl="0" eaLnBrk="1" latinLnBrk="0" hangingPunct="1">
              <a:lnSpc>
                <a:spcPct val="90000"/>
              </a:lnSpc>
              <a:spcBef>
                <a:spcPts val="0"/>
              </a:spcBef>
              <a:buClrTx/>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4pPr>
            <a:lvl5pPr marL="914400" indent="-228600" algn="l" defTabSz="914400" rtl="0" eaLnBrk="1" latinLnBrk="0" hangingPunct="1">
              <a:lnSpc>
                <a:spcPct val="90000"/>
              </a:lnSpc>
              <a:spcBef>
                <a:spcPts val="0"/>
              </a:spcBef>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fr-FR" sz="1600" b="1" spc="0" dirty="0">
                <a:solidFill>
                  <a:schemeClr val="tx1">
                    <a:lumMod val="100000"/>
                  </a:schemeClr>
                </a:solidFill>
                <a:cs typeface="+mn-cs"/>
                <a:sym typeface="Arial" panose="020B0604020202020204" pitchFamily="34" charset="0"/>
              </a:rPr>
              <a:t>Contribuable résident du Canada remplissant les quatre conditions suivantes :</a:t>
            </a:r>
          </a:p>
        </p:txBody>
      </p:sp>
      <p:sp>
        <p:nvSpPr>
          <p:cNvPr id="9" name="Oval 38">
            <a:extLst>
              <a:ext uri="{FF2B5EF4-FFF2-40B4-BE49-F238E27FC236}">
                <a16:creationId xmlns:a16="http://schemas.microsoft.com/office/drawing/2014/main" id="{CCFABB63-B990-30B6-8005-76D13548F22D}"/>
              </a:ext>
            </a:extLst>
          </p:cNvPr>
          <p:cNvSpPr/>
          <p:nvPr/>
        </p:nvSpPr>
        <p:spPr>
          <a:xfrm>
            <a:off x="519226" y="2960158"/>
            <a:ext cx="1042874" cy="104378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latin typeface="Museo Sans 500" panose="02000000000000000000" pitchFamily="2" charset="77"/>
            </a:endParaRPr>
          </a:p>
        </p:txBody>
      </p:sp>
      <p:sp>
        <p:nvSpPr>
          <p:cNvPr id="18" name="Text Placeholder 3">
            <a:extLst>
              <a:ext uri="{FF2B5EF4-FFF2-40B4-BE49-F238E27FC236}">
                <a16:creationId xmlns:a16="http://schemas.microsoft.com/office/drawing/2014/main" id="{F12F3FC6-EEF1-60F9-F6D2-17B6D62566E2}"/>
              </a:ext>
            </a:extLst>
          </p:cNvPr>
          <p:cNvSpPr txBox="1">
            <a:spLocks/>
          </p:cNvSpPr>
          <p:nvPr/>
        </p:nvSpPr>
        <p:spPr>
          <a:xfrm>
            <a:off x="518446" y="3172623"/>
            <a:ext cx="1042874" cy="493520"/>
          </a:xfrm>
          <a:prstGeom prst="rect">
            <a:avLst/>
          </a:prstGeom>
        </p:spPr>
        <p:txBody>
          <a:bodyPr/>
          <a:lstStyle>
            <a:lvl1pPr marL="0" indent="0" algn="l" defTabSz="914400" rtl="0" eaLnBrk="1" latinLnBrk="0" hangingPunct="1">
              <a:lnSpc>
                <a:spcPct val="90000"/>
              </a:lnSpc>
              <a:spcBef>
                <a:spcPts val="0"/>
              </a:spcBef>
              <a:buFont typeface="Arial" panose="020B0604020202020204" pitchFamily="34" charset="0"/>
              <a:buNone/>
              <a:defRPr sz="2400" kern="1200" spc="100" baseline="0">
                <a:solidFill>
                  <a:schemeClr val="tx1"/>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lnSpc>
                <a:spcPct val="90000"/>
              </a:lnSpc>
              <a:spcBef>
                <a:spcPts val="0"/>
              </a:spcBef>
              <a:buClr>
                <a:schemeClr val="accent6"/>
              </a:buClr>
              <a:buFont typeface="Arial" panose="020B0604020202020204" pitchFamily="34" charset="0"/>
              <a:buChar char="•"/>
              <a:defRPr sz="2000" kern="1200" spc="100" baseline="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90000"/>
              </a:lnSpc>
              <a:spcBef>
                <a:spcPts val="0"/>
              </a:spcBef>
              <a:buClr>
                <a:schemeClr val="accent6"/>
              </a:buClr>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3pPr>
            <a:lvl4pPr marL="685800" indent="-228600" algn="l" defTabSz="914400" rtl="0" eaLnBrk="1" latinLnBrk="0" hangingPunct="1">
              <a:lnSpc>
                <a:spcPct val="90000"/>
              </a:lnSpc>
              <a:spcBef>
                <a:spcPts val="0"/>
              </a:spcBef>
              <a:buClrTx/>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4pPr>
            <a:lvl5pPr marL="914400" indent="-228600" algn="l" defTabSz="914400" rtl="0" eaLnBrk="1" latinLnBrk="0" hangingPunct="1">
              <a:lnSpc>
                <a:spcPct val="90000"/>
              </a:lnSpc>
              <a:spcBef>
                <a:spcPts val="0"/>
              </a:spcBef>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4000" b="1" spc="0" dirty="0">
                <a:solidFill>
                  <a:schemeClr val="bg1"/>
                </a:solidFill>
                <a:latin typeface="Garamond" panose="02020404030301010803" pitchFamily="18" charset="0"/>
                <a:cs typeface="+mn-cs"/>
                <a:sym typeface="Garamond" panose="02020404030301010803" pitchFamily="18" charset="0"/>
              </a:rPr>
              <a:t>C</a:t>
            </a:r>
          </a:p>
        </p:txBody>
      </p:sp>
      <p:sp>
        <p:nvSpPr>
          <p:cNvPr id="4" name="Espace réservé du contenu 3">
            <a:extLst>
              <a:ext uri="{FF2B5EF4-FFF2-40B4-BE49-F238E27FC236}">
                <a16:creationId xmlns:a16="http://schemas.microsoft.com/office/drawing/2014/main" id="{A41D999C-51D5-9D58-CB61-F51E90C598C5}"/>
              </a:ext>
            </a:extLst>
          </p:cNvPr>
          <p:cNvSpPr>
            <a:spLocks noGrp="1"/>
          </p:cNvSpPr>
          <p:nvPr>
            <p:ph sz="half" idx="2"/>
          </p:nvPr>
        </p:nvSpPr>
        <p:spPr>
          <a:xfrm>
            <a:off x="6182137" y="2651923"/>
            <a:ext cx="5767057" cy="3256365"/>
          </a:xfrm>
        </p:spPr>
        <p:txBody>
          <a:bodyPr/>
          <a:lstStyle/>
          <a:p>
            <a:pPr marL="342900" lvl="1" indent="-342900">
              <a:lnSpc>
                <a:spcPct val="100000"/>
              </a:lnSpc>
              <a:spcAft>
                <a:spcPts val="600"/>
              </a:spcAft>
              <a:buClrTx/>
              <a:buFont typeface="+mj-lt"/>
              <a:buAutoNum type="arabicPeriod"/>
            </a:pPr>
            <a:r>
              <a:rPr lang="fr-FR" sz="1600" b="1" spc="0" dirty="0">
                <a:solidFill>
                  <a:schemeClr val="tx1">
                    <a:lumMod val="100000"/>
                  </a:schemeClr>
                </a:solidFill>
                <a:cs typeface="+mn-cs"/>
                <a:sym typeface="Arial" panose="020B0604020202020204" pitchFamily="34" charset="0"/>
              </a:rPr>
              <a:t>Chaque entité admissible du groupe doit mener la totalité ou la quasi-totalité (en général, plus de 90 %) de ses activités au Canada.</a:t>
            </a:r>
          </a:p>
          <a:p>
            <a:pPr marL="0" lvl="1" indent="0">
              <a:lnSpc>
                <a:spcPct val="100000"/>
              </a:lnSpc>
              <a:spcAft>
                <a:spcPts val="600"/>
              </a:spcAft>
              <a:buNone/>
            </a:pPr>
            <a:endParaRPr lang="fr-FR" sz="1600" spc="0" dirty="0">
              <a:cs typeface="+mn-cs"/>
              <a:sym typeface="Arial" panose="020B0604020202020204" pitchFamily="34" charset="0"/>
            </a:endParaRPr>
          </a:p>
          <a:p>
            <a:pPr marL="0" lvl="1" indent="0">
              <a:lnSpc>
                <a:spcPct val="100000"/>
              </a:lnSpc>
              <a:spcAft>
                <a:spcPts val="600"/>
              </a:spcAft>
              <a:buNone/>
            </a:pPr>
            <a:r>
              <a:rPr lang="fr-FR" sz="1600" b="1" kern="0" spc="0" dirty="0">
                <a:solidFill>
                  <a:schemeClr val="accent6">
                    <a:lumMod val="100000"/>
                  </a:schemeClr>
                </a:solidFill>
                <a:cs typeface="+mn-cs"/>
                <a:sym typeface="Arial" panose="020B0604020202020204" pitchFamily="34" charset="0"/>
              </a:rPr>
              <a:t>ASTUCE : </a:t>
            </a:r>
            <a:r>
              <a:rPr lang="fr-FR" sz="1600" kern="0" spc="0" dirty="0">
                <a:solidFill>
                  <a:schemeClr val="tx1">
                    <a:lumMod val="100000"/>
                  </a:schemeClr>
                </a:solidFill>
                <a:cs typeface="+mn-cs"/>
                <a:sym typeface="Arial" panose="020B0604020202020204" pitchFamily="34" charset="0"/>
              </a:rPr>
              <a:t>Si votre entreprise produit des déclarations </a:t>
            </a:r>
            <a:br>
              <a:rPr lang="fr-FR" sz="1600" kern="0" spc="0" dirty="0">
                <a:solidFill>
                  <a:schemeClr val="tx1">
                    <a:lumMod val="100000"/>
                  </a:schemeClr>
                </a:solidFill>
                <a:cs typeface="+mn-cs"/>
                <a:sym typeface="Arial" panose="020B0604020202020204" pitchFamily="34" charset="0"/>
              </a:rPr>
            </a:br>
            <a:r>
              <a:rPr lang="fr-FR" sz="1600" kern="0" spc="0" dirty="0">
                <a:solidFill>
                  <a:schemeClr val="tx1">
                    <a:lumMod val="100000"/>
                  </a:schemeClr>
                </a:solidFill>
                <a:cs typeface="+mn-cs"/>
                <a:sym typeface="Arial" panose="020B0604020202020204" pitchFamily="34" charset="0"/>
              </a:rPr>
              <a:t>de revenus à l’étranger, il se peut que vous meniez des activités commerciales à l’extérieur du Canada. </a:t>
            </a:r>
          </a:p>
        </p:txBody>
      </p:sp>
    </p:spTree>
    <p:extLst>
      <p:ext uri="{BB962C8B-B14F-4D97-AF65-F5344CB8AC3E}">
        <p14:creationId xmlns:p14="http://schemas.microsoft.com/office/powerpoint/2010/main" val="10557234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3EC672-0164-5D3D-13F3-A47317F7AD92}"/>
              </a:ext>
            </a:extLst>
          </p:cNvPr>
          <p:cNvSpPr>
            <a:spLocks noGrp="1"/>
          </p:cNvSpPr>
          <p:nvPr>
            <p:ph type="title"/>
          </p:nvPr>
        </p:nvSpPr>
        <p:spPr>
          <a:xfrm>
            <a:off x="196512" y="544027"/>
            <a:ext cx="5975688" cy="1539875"/>
          </a:xfrm>
        </p:spPr>
        <p:txBody>
          <a:bodyPr/>
          <a:lstStyle/>
          <a:p>
            <a:r>
              <a:rPr lang="fr-FR" kern="0" spc="0" dirty="0">
                <a:solidFill>
                  <a:schemeClr val="tx1">
                    <a:lumMod val="100000"/>
                  </a:schemeClr>
                </a:solidFill>
                <a:cs typeface="+mn-cs"/>
                <a:sym typeface="Garamond" panose="02020404030301010803" pitchFamily="18" charset="0"/>
              </a:rPr>
              <a:t>1. Entité exclue </a:t>
            </a:r>
            <a:r>
              <a:rPr lang="fr-FR" sz="1800" kern="0" spc="0" dirty="0">
                <a:solidFill>
                  <a:schemeClr val="tx1">
                    <a:lumMod val="100000"/>
                  </a:schemeClr>
                </a:solidFill>
                <a:cs typeface="+mn-cs"/>
                <a:sym typeface="Garamond" panose="02020404030301010803" pitchFamily="18" charset="0"/>
              </a:rPr>
              <a:t>(suite)</a:t>
            </a:r>
          </a:p>
        </p:txBody>
      </p:sp>
      <p:sp>
        <p:nvSpPr>
          <p:cNvPr id="5" name="Espace réservé du numéro de diapositive 4">
            <a:extLst>
              <a:ext uri="{FF2B5EF4-FFF2-40B4-BE49-F238E27FC236}">
                <a16:creationId xmlns:a16="http://schemas.microsoft.com/office/drawing/2014/main" id="{CB8458A9-D5A2-B19D-52EF-477971DE772E}"/>
              </a:ext>
            </a:extLst>
          </p:cNvPr>
          <p:cNvSpPr>
            <a:spLocks noGrp="1"/>
          </p:cNvSpPr>
          <p:nvPr>
            <p:ph type="sldNum" sz="quarter" idx="12"/>
          </p:nvPr>
        </p:nvSpPr>
        <p:spPr/>
        <p:txBody>
          <a:bodyPr/>
          <a:lstStyle/>
          <a:p>
            <a:fld id="{D6F4737C-4BD2-4375-B602-5A5A0BCE5193}" type="slidenum">
              <a:rPr lang="fr-FR" spc="0" noProof="0" smtClean="0">
                <a:cs typeface="+mn-cs"/>
                <a:sym typeface="Garamond" panose="02020404030301010803" pitchFamily="18" charset="0"/>
              </a:rPr>
              <a:t>17</a:t>
            </a:fld>
            <a:endParaRPr lang="fr-FR" spc="0" noProof="0" dirty="0">
              <a:cs typeface="+mn-cs"/>
              <a:sym typeface="Garamond" panose="02020404030301010803" pitchFamily="18" charset="0"/>
            </a:endParaRPr>
          </a:p>
        </p:txBody>
      </p:sp>
      <p:sp>
        <p:nvSpPr>
          <p:cNvPr id="7" name="Rectangle 6">
            <a:extLst>
              <a:ext uri="{FF2B5EF4-FFF2-40B4-BE49-F238E27FC236}">
                <a16:creationId xmlns:a16="http://schemas.microsoft.com/office/drawing/2014/main" id="{9D68909A-5D42-EFA5-70BD-12AE57C721A0}"/>
              </a:ext>
            </a:extLst>
          </p:cNvPr>
          <p:cNvSpPr/>
          <p:nvPr/>
        </p:nvSpPr>
        <p:spPr>
          <a:xfrm>
            <a:off x="304800" y="2713545"/>
            <a:ext cx="5676900" cy="1537015"/>
          </a:xfrm>
          <a:prstGeom prst="rect">
            <a:avLst/>
          </a:pr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cs typeface="Arial" panose="020B0604020202020204" pitchFamily="34" charset="0"/>
            </a:endParaRPr>
          </a:p>
        </p:txBody>
      </p:sp>
      <p:sp>
        <p:nvSpPr>
          <p:cNvPr id="8" name="Espace réservé du contenu 5">
            <a:extLst>
              <a:ext uri="{FF2B5EF4-FFF2-40B4-BE49-F238E27FC236}">
                <a16:creationId xmlns:a16="http://schemas.microsoft.com/office/drawing/2014/main" id="{4D40CA9A-AB83-BEBC-E94A-9A6BB5FDB0B9}"/>
              </a:ext>
            </a:extLst>
          </p:cNvPr>
          <p:cNvSpPr txBox="1">
            <a:spLocks/>
          </p:cNvSpPr>
          <p:nvPr/>
        </p:nvSpPr>
        <p:spPr>
          <a:xfrm>
            <a:off x="1721595" y="3118611"/>
            <a:ext cx="4099050" cy="54753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buFont typeface="Arial" panose="020B0604020202020204" pitchFamily="34" charset="0"/>
              <a:buNone/>
              <a:defRPr sz="2400" kern="1200" spc="100" baseline="0">
                <a:solidFill>
                  <a:schemeClr val="tx1"/>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lnSpc>
                <a:spcPct val="90000"/>
              </a:lnSpc>
              <a:spcBef>
                <a:spcPts val="0"/>
              </a:spcBef>
              <a:buClr>
                <a:schemeClr val="accent6"/>
              </a:buClr>
              <a:buFont typeface="Arial" panose="020B0604020202020204" pitchFamily="34" charset="0"/>
              <a:buChar char="•"/>
              <a:defRPr sz="2000" kern="1200" spc="100" baseline="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90000"/>
              </a:lnSpc>
              <a:spcBef>
                <a:spcPts val="0"/>
              </a:spcBef>
              <a:buClr>
                <a:schemeClr val="accent6"/>
              </a:buClr>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3pPr>
            <a:lvl4pPr marL="685800" indent="-228600" algn="l" defTabSz="914400" rtl="0" eaLnBrk="1" latinLnBrk="0" hangingPunct="1">
              <a:lnSpc>
                <a:spcPct val="90000"/>
              </a:lnSpc>
              <a:spcBef>
                <a:spcPts val="0"/>
              </a:spcBef>
              <a:buClrTx/>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4pPr>
            <a:lvl5pPr marL="914400" indent="-228600" algn="l" defTabSz="914400" rtl="0" eaLnBrk="1" latinLnBrk="0" hangingPunct="1">
              <a:lnSpc>
                <a:spcPct val="90000"/>
              </a:lnSpc>
              <a:spcBef>
                <a:spcPts val="0"/>
              </a:spcBef>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fr-FR" sz="1600" b="1" spc="0" dirty="0">
                <a:solidFill>
                  <a:schemeClr val="tx1">
                    <a:lumMod val="100000"/>
                  </a:schemeClr>
                </a:solidFill>
                <a:cs typeface="+mn-cs"/>
                <a:sym typeface="Arial" panose="020B0604020202020204" pitchFamily="34" charset="0"/>
              </a:rPr>
              <a:t>Contribuable résident du Canada remplissant les quatre conditions suivantes :</a:t>
            </a:r>
          </a:p>
        </p:txBody>
      </p:sp>
      <p:sp>
        <p:nvSpPr>
          <p:cNvPr id="9" name="Oval 38">
            <a:extLst>
              <a:ext uri="{FF2B5EF4-FFF2-40B4-BE49-F238E27FC236}">
                <a16:creationId xmlns:a16="http://schemas.microsoft.com/office/drawing/2014/main" id="{CCFABB63-B990-30B6-8005-76D13548F22D}"/>
              </a:ext>
            </a:extLst>
          </p:cNvPr>
          <p:cNvSpPr/>
          <p:nvPr/>
        </p:nvSpPr>
        <p:spPr>
          <a:xfrm>
            <a:off x="519226" y="2960158"/>
            <a:ext cx="1042874" cy="104378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latin typeface="Museo Sans 500" panose="02000000000000000000" pitchFamily="2" charset="77"/>
            </a:endParaRPr>
          </a:p>
        </p:txBody>
      </p:sp>
      <p:sp>
        <p:nvSpPr>
          <p:cNvPr id="18" name="Text Placeholder 3">
            <a:extLst>
              <a:ext uri="{FF2B5EF4-FFF2-40B4-BE49-F238E27FC236}">
                <a16:creationId xmlns:a16="http://schemas.microsoft.com/office/drawing/2014/main" id="{F12F3FC6-EEF1-60F9-F6D2-17B6D62566E2}"/>
              </a:ext>
            </a:extLst>
          </p:cNvPr>
          <p:cNvSpPr txBox="1">
            <a:spLocks/>
          </p:cNvSpPr>
          <p:nvPr/>
        </p:nvSpPr>
        <p:spPr>
          <a:xfrm>
            <a:off x="518446" y="3172623"/>
            <a:ext cx="1042874" cy="493520"/>
          </a:xfrm>
          <a:prstGeom prst="rect">
            <a:avLst/>
          </a:prstGeom>
        </p:spPr>
        <p:txBody>
          <a:bodyPr/>
          <a:lstStyle>
            <a:lvl1pPr marL="0" indent="0" algn="l" defTabSz="914400" rtl="0" eaLnBrk="1" latinLnBrk="0" hangingPunct="1">
              <a:lnSpc>
                <a:spcPct val="90000"/>
              </a:lnSpc>
              <a:spcBef>
                <a:spcPts val="0"/>
              </a:spcBef>
              <a:buFont typeface="Arial" panose="020B0604020202020204" pitchFamily="34" charset="0"/>
              <a:buNone/>
              <a:defRPr sz="2400" kern="1200" spc="100" baseline="0">
                <a:solidFill>
                  <a:schemeClr val="tx1"/>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lnSpc>
                <a:spcPct val="90000"/>
              </a:lnSpc>
              <a:spcBef>
                <a:spcPts val="0"/>
              </a:spcBef>
              <a:buClr>
                <a:schemeClr val="accent6"/>
              </a:buClr>
              <a:buFont typeface="Arial" panose="020B0604020202020204" pitchFamily="34" charset="0"/>
              <a:buChar char="•"/>
              <a:defRPr sz="2000" kern="1200" spc="100" baseline="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90000"/>
              </a:lnSpc>
              <a:spcBef>
                <a:spcPts val="0"/>
              </a:spcBef>
              <a:buClr>
                <a:schemeClr val="accent6"/>
              </a:buClr>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3pPr>
            <a:lvl4pPr marL="685800" indent="-228600" algn="l" defTabSz="914400" rtl="0" eaLnBrk="1" latinLnBrk="0" hangingPunct="1">
              <a:lnSpc>
                <a:spcPct val="90000"/>
              </a:lnSpc>
              <a:spcBef>
                <a:spcPts val="0"/>
              </a:spcBef>
              <a:buClrTx/>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4pPr>
            <a:lvl5pPr marL="914400" indent="-228600" algn="l" defTabSz="914400" rtl="0" eaLnBrk="1" latinLnBrk="0" hangingPunct="1">
              <a:lnSpc>
                <a:spcPct val="90000"/>
              </a:lnSpc>
              <a:spcBef>
                <a:spcPts val="0"/>
              </a:spcBef>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4000" b="1" spc="0" dirty="0">
                <a:solidFill>
                  <a:schemeClr val="bg1"/>
                </a:solidFill>
                <a:latin typeface="Garamond" panose="02020404030301010803" pitchFamily="18" charset="0"/>
                <a:cs typeface="+mn-cs"/>
                <a:sym typeface="Garamond" panose="02020404030301010803" pitchFamily="18" charset="0"/>
              </a:rPr>
              <a:t>C</a:t>
            </a:r>
          </a:p>
        </p:txBody>
      </p:sp>
      <p:sp>
        <p:nvSpPr>
          <p:cNvPr id="4" name="Espace réservé du contenu 3">
            <a:extLst>
              <a:ext uri="{FF2B5EF4-FFF2-40B4-BE49-F238E27FC236}">
                <a16:creationId xmlns:a16="http://schemas.microsoft.com/office/drawing/2014/main" id="{A41D999C-51D5-9D58-CB61-F51E90C598C5}"/>
              </a:ext>
            </a:extLst>
          </p:cNvPr>
          <p:cNvSpPr>
            <a:spLocks noGrp="1"/>
          </p:cNvSpPr>
          <p:nvPr>
            <p:ph sz="half" idx="2"/>
          </p:nvPr>
        </p:nvSpPr>
        <p:spPr>
          <a:xfrm>
            <a:off x="6182137" y="2651923"/>
            <a:ext cx="5767057" cy="3256365"/>
          </a:xfrm>
        </p:spPr>
        <p:txBody>
          <a:bodyPr/>
          <a:lstStyle/>
          <a:p>
            <a:pPr marL="342900" lvl="1" indent="-342900">
              <a:spcAft>
                <a:spcPts val="600"/>
              </a:spcAft>
              <a:buClrTx/>
              <a:buFont typeface="+mj-lt"/>
              <a:buAutoNum type="arabicPeriod" startAt="2"/>
            </a:pPr>
            <a:r>
              <a:rPr lang="fr-FR" sz="1600" b="1" spc="0" dirty="0">
                <a:solidFill>
                  <a:schemeClr val="tx1">
                    <a:lumMod val="100000"/>
                  </a:schemeClr>
                </a:solidFill>
                <a:cs typeface="+mn-cs"/>
                <a:sym typeface="Arial" panose="020B0604020202020204" pitchFamily="34" charset="0"/>
              </a:rPr>
              <a:t>Aucun investissement dans une société étrangère affiliée par une entité admissible de groupe.</a:t>
            </a:r>
          </a:p>
          <a:p>
            <a:pPr marL="0" lvl="1" indent="0">
              <a:spcAft>
                <a:spcPts val="600"/>
              </a:spcAft>
              <a:buNone/>
            </a:pPr>
            <a:endParaRPr lang="fr-FR" sz="1600" spc="0" dirty="0">
              <a:cs typeface="+mn-cs"/>
              <a:sym typeface="Arial" panose="020B0604020202020204" pitchFamily="34" charset="0"/>
            </a:endParaRPr>
          </a:p>
          <a:p>
            <a:pPr marL="0" lvl="1" indent="0">
              <a:spcAft>
                <a:spcPts val="600"/>
              </a:spcAft>
              <a:buNone/>
            </a:pPr>
            <a:r>
              <a:rPr lang="fr-FR" sz="1600" b="1" kern="0" spc="0" dirty="0">
                <a:solidFill>
                  <a:schemeClr val="accent6">
                    <a:lumMod val="100000"/>
                  </a:schemeClr>
                </a:solidFill>
                <a:cs typeface="+mn-cs"/>
                <a:sym typeface="Arial" panose="020B0604020202020204" pitchFamily="34" charset="0"/>
              </a:rPr>
              <a:t>ASTUCE : </a:t>
            </a:r>
            <a:r>
              <a:rPr lang="fr-FR" sz="1600" kern="0" spc="0" dirty="0">
                <a:solidFill>
                  <a:schemeClr val="tx1">
                    <a:lumMod val="100000"/>
                  </a:schemeClr>
                </a:solidFill>
                <a:cs typeface="+mn-cs"/>
                <a:sym typeface="Arial" panose="020B0604020202020204" pitchFamily="34" charset="0"/>
              </a:rPr>
              <a:t>L’obligation de produire le formulaire « T1134 – Déclaration de renseignements sur les sociétés étrangères affiliées contrôlées et non contrôlées » révèle l’existence d’une « société étrangère affiliée ».</a:t>
            </a:r>
          </a:p>
        </p:txBody>
      </p:sp>
    </p:spTree>
    <p:extLst>
      <p:ext uri="{BB962C8B-B14F-4D97-AF65-F5344CB8AC3E}">
        <p14:creationId xmlns:p14="http://schemas.microsoft.com/office/powerpoint/2010/main" val="13495333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3EC672-0164-5D3D-13F3-A47317F7AD92}"/>
              </a:ext>
            </a:extLst>
          </p:cNvPr>
          <p:cNvSpPr>
            <a:spLocks noGrp="1"/>
          </p:cNvSpPr>
          <p:nvPr>
            <p:ph type="title"/>
          </p:nvPr>
        </p:nvSpPr>
        <p:spPr>
          <a:xfrm>
            <a:off x="196512" y="544027"/>
            <a:ext cx="5975688" cy="1539875"/>
          </a:xfrm>
        </p:spPr>
        <p:txBody>
          <a:bodyPr/>
          <a:lstStyle/>
          <a:p>
            <a:r>
              <a:rPr lang="fr-FR" kern="0" spc="0" dirty="0">
                <a:solidFill>
                  <a:schemeClr val="tx1">
                    <a:lumMod val="100000"/>
                  </a:schemeClr>
                </a:solidFill>
                <a:cs typeface="+mn-cs"/>
                <a:sym typeface="Garamond" panose="02020404030301010803" pitchFamily="18" charset="0"/>
              </a:rPr>
              <a:t>1. Entité exclue </a:t>
            </a:r>
            <a:r>
              <a:rPr lang="fr-FR" sz="1800" kern="0" spc="0" dirty="0">
                <a:solidFill>
                  <a:schemeClr val="tx1">
                    <a:lumMod val="100000"/>
                  </a:schemeClr>
                </a:solidFill>
                <a:cs typeface="+mn-cs"/>
                <a:sym typeface="Garamond" panose="02020404030301010803" pitchFamily="18" charset="0"/>
              </a:rPr>
              <a:t>(suite)</a:t>
            </a:r>
          </a:p>
        </p:txBody>
      </p:sp>
      <p:sp>
        <p:nvSpPr>
          <p:cNvPr id="5" name="Espace réservé du numéro de diapositive 4">
            <a:extLst>
              <a:ext uri="{FF2B5EF4-FFF2-40B4-BE49-F238E27FC236}">
                <a16:creationId xmlns:a16="http://schemas.microsoft.com/office/drawing/2014/main" id="{CB8458A9-D5A2-B19D-52EF-477971DE772E}"/>
              </a:ext>
            </a:extLst>
          </p:cNvPr>
          <p:cNvSpPr>
            <a:spLocks noGrp="1"/>
          </p:cNvSpPr>
          <p:nvPr>
            <p:ph type="sldNum" sz="quarter" idx="12"/>
          </p:nvPr>
        </p:nvSpPr>
        <p:spPr/>
        <p:txBody>
          <a:bodyPr/>
          <a:lstStyle/>
          <a:p>
            <a:fld id="{D6F4737C-4BD2-4375-B602-5A5A0BCE5193}" type="slidenum">
              <a:rPr lang="fr-FR" spc="0" noProof="0" smtClean="0">
                <a:cs typeface="+mn-cs"/>
                <a:sym typeface="Garamond" panose="02020404030301010803" pitchFamily="18" charset="0"/>
              </a:rPr>
              <a:t>18</a:t>
            </a:fld>
            <a:endParaRPr lang="fr-FR" spc="0" noProof="0" dirty="0">
              <a:cs typeface="+mn-cs"/>
              <a:sym typeface="Garamond" panose="02020404030301010803" pitchFamily="18" charset="0"/>
            </a:endParaRPr>
          </a:p>
        </p:txBody>
      </p:sp>
      <p:sp>
        <p:nvSpPr>
          <p:cNvPr id="7" name="Rectangle 6">
            <a:extLst>
              <a:ext uri="{FF2B5EF4-FFF2-40B4-BE49-F238E27FC236}">
                <a16:creationId xmlns:a16="http://schemas.microsoft.com/office/drawing/2014/main" id="{9D68909A-5D42-EFA5-70BD-12AE57C721A0}"/>
              </a:ext>
            </a:extLst>
          </p:cNvPr>
          <p:cNvSpPr/>
          <p:nvPr/>
        </p:nvSpPr>
        <p:spPr>
          <a:xfrm>
            <a:off x="304800" y="2713545"/>
            <a:ext cx="5676900" cy="1537015"/>
          </a:xfrm>
          <a:prstGeom prst="rect">
            <a:avLst/>
          </a:pr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cs typeface="Arial" panose="020B0604020202020204" pitchFamily="34" charset="0"/>
            </a:endParaRPr>
          </a:p>
        </p:txBody>
      </p:sp>
      <p:sp>
        <p:nvSpPr>
          <p:cNvPr id="8" name="Espace réservé du contenu 5">
            <a:extLst>
              <a:ext uri="{FF2B5EF4-FFF2-40B4-BE49-F238E27FC236}">
                <a16:creationId xmlns:a16="http://schemas.microsoft.com/office/drawing/2014/main" id="{4D40CA9A-AB83-BEBC-E94A-9A6BB5FDB0B9}"/>
              </a:ext>
            </a:extLst>
          </p:cNvPr>
          <p:cNvSpPr txBox="1">
            <a:spLocks/>
          </p:cNvSpPr>
          <p:nvPr/>
        </p:nvSpPr>
        <p:spPr>
          <a:xfrm>
            <a:off x="1721595" y="3110068"/>
            <a:ext cx="4099050" cy="54753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buFont typeface="Arial" panose="020B0604020202020204" pitchFamily="34" charset="0"/>
              <a:buNone/>
              <a:defRPr sz="2400" kern="1200" spc="100" baseline="0">
                <a:solidFill>
                  <a:schemeClr val="tx1"/>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lnSpc>
                <a:spcPct val="90000"/>
              </a:lnSpc>
              <a:spcBef>
                <a:spcPts val="0"/>
              </a:spcBef>
              <a:buClr>
                <a:schemeClr val="accent6"/>
              </a:buClr>
              <a:buFont typeface="Arial" panose="020B0604020202020204" pitchFamily="34" charset="0"/>
              <a:buChar char="•"/>
              <a:defRPr sz="2000" kern="1200" spc="100" baseline="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90000"/>
              </a:lnSpc>
              <a:spcBef>
                <a:spcPts val="0"/>
              </a:spcBef>
              <a:buClr>
                <a:schemeClr val="accent6"/>
              </a:buClr>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3pPr>
            <a:lvl4pPr marL="685800" indent="-228600" algn="l" defTabSz="914400" rtl="0" eaLnBrk="1" latinLnBrk="0" hangingPunct="1">
              <a:lnSpc>
                <a:spcPct val="90000"/>
              </a:lnSpc>
              <a:spcBef>
                <a:spcPts val="0"/>
              </a:spcBef>
              <a:buClrTx/>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4pPr>
            <a:lvl5pPr marL="914400" indent="-228600" algn="l" defTabSz="914400" rtl="0" eaLnBrk="1" latinLnBrk="0" hangingPunct="1">
              <a:lnSpc>
                <a:spcPct val="90000"/>
              </a:lnSpc>
              <a:spcBef>
                <a:spcPts val="0"/>
              </a:spcBef>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fr-FR" sz="1600" b="1" spc="0" dirty="0">
                <a:solidFill>
                  <a:schemeClr val="tx1">
                    <a:lumMod val="100000"/>
                  </a:schemeClr>
                </a:solidFill>
                <a:cs typeface="+mn-cs"/>
                <a:sym typeface="Arial" panose="020B0604020202020204" pitchFamily="34" charset="0"/>
              </a:rPr>
              <a:t>Contribuable résident du Canada remplissant les quatre conditions suivantes :</a:t>
            </a:r>
          </a:p>
        </p:txBody>
      </p:sp>
      <p:sp>
        <p:nvSpPr>
          <p:cNvPr id="9" name="Oval 38">
            <a:extLst>
              <a:ext uri="{FF2B5EF4-FFF2-40B4-BE49-F238E27FC236}">
                <a16:creationId xmlns:a16="http://schemas.microsoft.com/office/drawing/2014/main" id="{CCFABB63-B990-30B6-8005-76D13548F22D}"/>
              </a:ext>
            </a:extLst>
          </p:cNvPr>
          <p:cNvSpPr/>
          <p:nvPr/>
        </p:nvSpPr>
        <p:spPr>
          <a:xfrm>
            <a:off x="519226" y="2951615"/>
            <a:ext cx="1042874" cy="104378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latin typeface="Museo Sans 500" panose="02000000000000000000" pitchFamily="2" charset="77"/>
            </a:endParaRPr>
          </a:p>
        </p:txBody>
      </p:sp>
      <p:sp>
        <p:nvSpPr>
          <p:cNvPr id="18" name="Text Placeholder 3">
            <a:extLst>
              <a:ext uri="{FF2B5EF4-FFF2-40B4-BE49-F238E27FC236}">
                <a16:creationId xmlns:a16="http://schemas.microsoft.com/office/drawing/2014/main" id="{F12F3FC6-EEF1-60F9-F6D2-17B6D62566E2}"/>
              </a:ext>
            </a:extLst>
          </p:cNvPr>
          <p:cNvSpPr txBox="1">
            <a:spLocks/>
          </p:cNvSpPr>
          <p:nvPr/>
        </p:nvSpPr>
        <p:spPr>
          <a:xfrm>
            <a:off x="518446" y="3164080"/>
            <a:ext cx="1042874" cy="493520"/>
          </a:xfrm>
          <a:prstGeom prst="rect">
            <a:avLst/>
          </a:prstGeom>
        </p:spPr>
        <p:txBody>
          <a:bodyPr/>
          <a:lstStyle>
            <a:lvl1pPr marL="0" indent="0" algn="l" defTabSz="914400" rtl="0" eaLnBrk="1" latinLnBrk="0" hangingPunct="1">
              <a:lnSpc>
                <a:spcPct val="90000"/>
              </a:lnSpc>
              <a:spcBef>
                <a:spcPts val="0"/>
              </a:spcBef>
              <a:buFont typeface="Arial" panose="020B0604020202020204" pitchFamily="34" charset="0"/>
              <a:buNone/>
              <a:defRPr sz="2400" kern="1200" spc="100" baseline="0">
                <a:solidFill>
                  <a:schemeClr val="tx1"/>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lnSpc>
                <a:spcPct val="90000"/>
              </a:lnSpc>
              <a:spcBef>
                <a:spcPts val="0"/>
              </a:spcBef>
              <a:buClr>
                <a:schemeClr val="accent6"/>
              </a:buClr>
              <a:buFont typeface="Arial" panose="020B0604020202020204" pitchFamily="34" charset="0"/>
              <a:buChar char="•"/>
              <a:defRPr sz="2000" kern="1200" spc="100" baseline="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90000"/>
              </a:lnSpc>
              <a:spcBef>
                <a:spcPts val="0"/>
              </a:spcBef>
              <a:buClr>
                <a:schemeClr val="accent6"/>
              </a:buClr>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3pPr>
            <a:lvl4pPr marL="685800" indent="-228600" algn="l" defTabSz="914400" rtl="0" eaLnBrk="1" latinLnBrk="0" hangingPunct="1">
              <a:lnSpc>
                <a:spcPct val="90000"/>
              </a:lnSpc>
              <a:spcBef>
                <a:spcPts val="0"/>
              </a:spcBef>
              <a:buClrTx/>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4pPr>
            <a:lvl5pPr marL="914400" indent="-228600" algn="l" defTabSz="914400" rtl="0" eaLnBrk="1" latinLnBrk="0" hangingPunct="1">
              <a:lnSpc>
                <a:spcPct val="90000"/>
              </a:lnSpc>
              <a:spcBef>
                <a:spcPts val="0"/>
              </a:spcBef>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4000" b="1" spc="0" dirty="0">
                <a:solidFill>
                  <a:schemeClr val="bg1"/>
                </a:solidFill>
                <a:latin typeface="Garamond" panose="02020404030301010803" pitchFamily="18" charset="0"/>
                <a:cs typeface="+mn-cs"/>
                <a:sym typeface="Garamond" panose="02020404030301010803" pitchFamily="18" charset="0"/>
              </a:rPr>
              <a:t>C</a:t>
            </a:r>
          </a:p>
        </p:txBody>
      </p:sp>
      <p:sp>
        <p:nvSpPr>
          <p:cNvPr id="4" name="Espace réservé du contenu 3">
            <a:extLst>
              <a:ext uri="{FF2B5EF4-FFF2-40B4-BE49-F238E27FC236}">
                <a16:creationId xmlns:a16="http://schemas.microsoft.com/office/drawing/2014/main" id="{A41D999C-51D5-9D58-CB61-F51E90C598C5}"/>
              </a:ext>
            </a:extLst>
          </p:cNvPr>
          <p:cNvSpPr>
            <a:spLocks noGrp="1"/>
          </p:cNvSpPr>
          <p:nvPr>
            <p:ph sz="half" idx="2"/>
          </p:nvPr>
        </p:nvSpPr>
        <p:spPr>
          <a:xfrm>
            <a:off x="6182137" y="2651923"/>
            <a:ext cx="5767057" cy="3572560"/>
          </a:xfrm>
        </p:spPr>
        <p:txBody>
          <a:bodyPr/>
          <a:lstStyle/>
          <a:p>
            <a:pPr marL="342900" lvl="1" indent="-342900">
              <a:spcAft>
                <a:spcPts val="600"/>
              </a:spcAft>
              <a:buClrTx/>
              <a:buFont typeface="+mj-lt"/>
              <a:buAutoNum type="arabicPeriod" startAt="3"/>
            </a:pPr>
            <a:r>
              <a:rPr lang="fr-FR" sz="1600" b="1" spc="0" dirty="0">
                <a:solidFill>
                  <a:schemeClr val="tx1">
                    <a:lumMod val="100000"/>
                  </a:schemeClr>
                </a:solidFill>
                <a:cs typeface="+mn-cs"/>
                <a:sym typeface="Arial" panose="020B0604020202020204" pitchFamily="34" charset="0"/>
              </a:rPr>
              <a:t>Ni le contribuable ni une entité admissible du groupe n’a un « actionnaire non-résident désigné » ou un « bénéficiaire non-résident désigné » dans une quelconque entité admissible du groupe .</a:t>
            </a:r>
          </a:p>
          <a:p>
            <a:pPr marL="512763" lvl="1" indent="-171450">
              <a:spcAft>
                <a:spcPts val="600"/>
              </a:spcAft>
            </a:pPr>
            <a:r>
              <a:rPr lang="fr-FR" sz="1600" spc="0" dirty="0">
                <a:cs typeface="+mn-cs"/>
                <a:sym typeface="Arial" panose="020B0604020202020204" pitchFamily="34" charset="0"/>
              </a:rPr>
              <a:t>Un « actionnaire non-résident désigné » est un actionnaire qui détient généralement au moins 25 % des actions de l’entité.</a:t>
            </a:r>
          </a:p>
          <a:p>
            <a:pPr marL="512763" lvl="1" indent="-171450">
              <a:spcAft>
                <a:spcPts val="600"/>
              </a:spcAft>
            </a:pPr>
            <a:r>
              <a:rPr lang="fr-FR" sz="1600" spc="0" dirty="0">
                <a:cs typeface="+mn-cs"/>
                <a:sym typeface="Arial" panose="020B0604020202020204" pitchFamily="34" charset="0"/>
              </a:rPr>
              <a:t>Soit seul soit avec des personnes avec lesquelles </a:t>
            </a:r>
            <a:br>
              <a:rPr lang="fr-FR" sz="1600" spc="0" dirty="0">
                <a:cs typeface="+mn-cs"/>
                <a:sym typeface="Arial" panose="020B0604020202020204" pitchFamily="34" charset="0"/>
              </a:rPr>
            </a:br>
            <a:r>
              <a:rPr lang="fr-FR" sz="1600" spc="0" dirty="0">
                <a:cs typeface="+mn-cs"/>
                <a:sym typeface="Arial" panose="020B0604020202020204" pitchFamily="34" charset="0"/>
              </a:rPr>
              <a:t>il a un lien de dépendance.</a:t>
            </a:r>
          </a:p>
          <a:p>
            <a:pPr marL="0" lvl="1" indent="0">
              <a:spcAft>
                <a:spcPts val="600"/>
              </a:spcAft>
              <a:buNone/>
            </a:pPr>
            <a:endParaRPr lang="fr-FR" sz="1600" spc="0" dirty="0">
              <a:cs typeface="+mn-cs"/>
              <a:sym typeface="Arial" panose="020B0604020202020204" pitchFamily="34" charset="0"/>
            </a:endParaRPr>
          </a:p>
          <a:p>
            <a:pPr marL="0" lvl="1" indent="0">
              <a:spcAft>
                <a:spcPts val="600"/>
              </a:spcAft>
              <a:buNone/>
            </a:pPr>
            <a:r>
              <a:rPr lang="fr-FR" sz="1600" b="1" kern="0" spc="0" dirty="0">
                <a:solidFill>
                  <a:schemeClr val="accent6">
                    <a:lumMod val="100000"/>
                  </a:schemeClr>
                </a:solidFill>
                <a:cs typeface="+mn-cs"/>
                <a:sym typeface="Arial" panose="020B0604020202020204" pitchFamily="34" charset="0"/>
              </a:rPr>
              <a:t>ASTUCE : </a:t>
            </a:r>
            <a:r>
              <a:rPr lang="fr-FR" sz="1600" kern="0" spc="0" dirty="0">
                <a:solidFill>
                  <a:schemeClr val="tx1">
                    <a:lumMod val="100000"/>
                  </a:schemeClr>
                </a:solidFill>
                <a:cs typeface="+mn-cs"/>
                <a:sym typeface="Arial" panose="020B0604020202020204" pitchFamily="34" charset="0"/>
              </a:rPr>
              <a:t>Un non-résident qui est bénéficiaire d’une </a:t>
            </a:r>
            <a:br>
              <a:rPr lang="fr-FR" sz="1600" kern="0" spc="0" dirty="0">
                <a:solidFill>
                  <a:schemeClr val="tx1">
                    <a:lumMod val="100000"/>
                  </a:schemeClr>
                </a:solidFill>
                <a:cs typeface="+mn-cs"/>
                <a:sym typeface="Arial" panose="020B0604020202020204" pitchFamily="34" charset="0"/>
              </a:rPr>
            </a:br>
            <a:r>
              <a:rPr lang="fr-FR" sz="1600" kern="0" spc="0" dirty="0">
                <a:solidFill>
                  <a:schemeClr val="tx1">
                    <a:lumMod val="100000"/>
                  </a:schemeClr>
                </a:solidFill>
                <a:cs typeface="+mn-cs"/>
                <a:sym typeface="Arial" panose="020B0604020202020204" pitchFamily="34" charset="0"/>
              </a:rPr>
              <a:t>fiducie discrétionnaire est probablement un « bénéficiaire non-résident désigné ».</a:t>
            </a:r>
          </a:p>
        </p:txBody>
      </p:sp>
    </p:spTree>
    <p:extLst>
      <p:ext uri="{BB962C8B-B14F-4D97-AF65-F5344CB8AC3E}">
        <p14:creationId xmlns:p14="http://schemas.microsoft.com/office/powerpoint/2010/main" val="12186949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3EC672-0164-5D3D-13F3-A47317F7AD92}"/>
              </a:ext>
            </a:extLst>
          </p:cNvPr>
          <p:cNvSpPr>
            <a:spLocks noGrp="1"/>
          </p:cNvSpPr>
          <p:nvPr>
            <p:ph type="title"/>
          </p:nvPr>
        </p:nvSpPr>
        <p:spPr>
          <a:xfrm>
            <a:off x="196512" y="544027"/>
            <a:ext cx="5975688" cy="1539875"/>
          </a:xfrm>
        </p:spPr>
        <p:txBody>
          <a:bodyPr/>
          <a:lstStyle/>
          <a:p>
            <a:r>
              <a:rPr lang="fr-FR" kern="0" spc="0" dirty="0">
                <a:solidFill>
                  <a:schemeClr val="tx1">
                    <a:lumMod val="100000"/>
                  </a:schemeClr>
                </a:solidFill>
                <a:cs typeface="+mn-cs"/>
                <a:sym typeface="Garamond" panose="02020404030301010803" pitchFamily="18" charset="0"/>
              </a:rPr>
              <a:t>1. Entité exclue </a:t>
            </a:r>
            <a:r>
              <a:rPr lang="fr-FR" sz="1800" kern="0" spc="0" dirty="0">
                <a:solidFill>
                  <a:schemeClr val="tx1">
                    <a:lumMod val="100000"/>
                  </a:schemeClr>
                </a:solidFill>
                <a:cs typeface="+mn-cs"/>
                <a:sym typeface="Garamond" panose="02020404030301010803" pitchFamily="18" charset="0"/>
              </a:rPr>
              <a:t>(suite)</a:t>
            </a:r>
          </a:p>
        </p:txBody>
      </p:sp>
      <p:sp>
        <p:nvSpPr>
          <p:cNvPr id="5" name="Espace réservé du numéro de diapositive 4">
            <a:extLst>
              <a:ext uri="{FF2B5EF4-FFF2-40B4-BE49-F238E27FC236}">
                <a16:creationId xmlns:a16="http://schemas.microsoft.com/office/drawing/2014/main" id="{CB8458A9-D5A2-B19D-52EF-477971DE772E}"/>
              </a:ext>
            </a:extLst>
          </p:cNvPr>
          <p:cNvSpPr>
            <a:spLocks noGrp="1"/>
          </p:cNvSpPr>
          <p:nvPr>
            <p:ph type="sldNum" sz="quarter" idx="12"/>
          </p:nvPr>
        </p:nvSpPr>
        <p:spPr/>
        <p:txBody>
          <a:bodyPr/>
          <a:lstStyle/>
          <a:p>
            <a:fld id="{D6F4737C-4BD2-4375-B602-5A5A0BCE5193}" type="slidenum">
              <a:rPr lang="fr-FR" spc="0" noProof="0" smtClean="0">
                <a:cs typeface="+mn-cs"/>
                <a:sym typeface="Garamond" panose="02020404030301010803" pitchFamily="18" charset="0"/>
              </a:rPr>
              <a:t>19</a:t>
            </a:fld>
            <a:endParaRPr lang="fr-FR" spc="0" noProof="0" dirty="0">
              <a:cs typeface="+mn-cs"/>
              <a:sym typeface="Garamond" panose="02020404030301010803" pitchFamily="18" charset="0"/>
            </a:endParaRPr>
          </a:p>
        </p:txBody>
      </p:sp>
      <p:sp>
        <p:nvSpPr>
          <p:cNvPr id="7" name="Rectangle 6">
            <a:extLst>
              <a:ext uri="{FF2B5EF4-FFF2-40B4-BE49-F238E27FC236}">
                <a16:creationId xmlns:a16="http://schemas.microsoft.com/office/drawing/2014/main" id="{9D68909A-5D42-EFA5-70BD-12AE57C721A0}"/>
              </a:ext>
            </a:extLst>
          </p:cNvPr>
          <p:cNvSpPr/>
          <p:nvPr/>
        </p:nvSpPr>
        <p:spPr>
          <a:xfrm>
            <a:off x="304800" y="2713546"/>
            <a:ext cx="5676900" cy="1537015"/>
          </a:xfrm>
          <a:prstGeom prst="rect">
            <a:avLst/>
          </a:pr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cs typeface="Arial" panose="020B0604020202020204" pitchFamily="34" charset="0"/>
            </a:endParaRPr>
          </a:p>
        </p:txBody>
      </p:sp>
      <p:sp>
        <p:nvSpPr>
          <p:cNvPr id="8" name="Espace réservé du contenu 5">
            <a:extLst>
              <a:ext uri="{FF2B5EF4-FFF2-40B4-BE49-F238E27FC236}">
                <a16:creationId xmlns:a16="http://schemas.microsoft.com/office/drawing/2014/main" id="{4D40CA9A-AB83-BEBC-E94A-9A6BB5FDB0B9}"/>
              </a:ext>
            </a:extLst>
          </p:cNvPr>
          <p:cNvSpPr txBox="1">
            <a:spLocks/>
          </p:cNvSpPr>
          <p:nvPr/>
        </p:nvSpPr>
        <p:spPr>
          <a:xfrm>
            <a:off x="1707104" y="3165858"/>
            <a:ext cx="4099050" cy="74811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buFont typeface="Arial" panose="020B0604020202020204" pitchFamily="34" charset="0"/>
              <a:buNone/>
              <a:defRPr sz="2400" kern="1200" spc="100" baseline="0">
                <a:solidFill>
                  <a:schemeClr val="tx1"/>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lnSpc>
                <a:spcPct val="90000"/>
              </a:lnSpc>
              <a:spcBef>
                <a:spcPts val="0"/>
              </a:spcBef>
              <a:buClr>
                <a:schemeClr val="accent6"/>
              </a:buClr>
              <a:buFont typeface="Arial" panose="020B0604020202020204" pitchFamily="34" charset="0"/>
              <a:buChar char="•"/>
              <a:defRPr sz="2000" kern="1200" spc="100" baseline="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90000"/>
              </a:lnSpc>
              <a:spcBef>
                <a:spcPts val="0"/>
              </a:spcBef>
              <a:buClr>
                <a:schemeClr val="accent6"/>
              </a:buClr>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3pPr>
            <a:lvl4pPr marL="685800" indent="-228600" algn="l" defTabSz="914400" rtl="0" eaLnBrk="1" latinLnBrk="0" hangingPunct="1">
              <a:lnSpc>
                <a:spcPct val="90000"/>
              </a:lnSpc>
              <a:spcBef>
                <a:spcPts val="0"/>
              </a:spcBef>
              <a:buClrTx/>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4pPr>
            <a:lvl5pPr marL="914400" indent="-228600" algn="l" defTabSz="914400" rtl="0" eaLnBrk="1" latinLnBrk="0" hangingPunct="1">
              <a:lnSpc>
                <a:spcPct val="90000"/>
              </a:lnSpc>
              <a:spcBef>
                <a:spcPts val="0"/>
              </a:spcBef>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fr-FR" sz="1600" b="1" spc="0" dirty="0">
                <a:solidFill>
                  <a:schemeClr val="tx1">
                    <a:lumMod val="100000"/>
                  </a:schemeClr>
                </a:solidFill>
                <a:cs typeface="+mn-cs"/>
                <a:sym typeface="Arial" panose="020B0604020202020204" pitchFamily="34" charset="0"/>
              </a:rPr>
              <a:t>Contribuable résident du Canada remplissant les quatre conditions suivantes :</a:t>
            </a:r>
          </a:p>
        </p:txBody>
      </p:sp>
      <p:sp>
        <p:nvSpPr>
          <p:cNvPr id="9" name="Oval 38">
            <a:extLst>
              <a:ext uri="{FF2B5EF4-FFF2-40B4-BE49-F238E27FC236}">
                <a16:creationId xmlns:a16="http://schemas.microsoft.com/office/drawing/2014/main" id="{CCFABB63-B990-30B6-8005-76D13548F22D}"/>
              </a:ext>
            </a:extLst>
          </p:cNvPr>
          <p:cNvSpPr/>
          <p:nvPr/>
        </p:nvSpPr>
        <p:spPr>
          <a:xfrm>
            <a:off x="519226" y="2960159"/>
            <a:ext cx="1042874" cy="1043789"/>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latin typeface="Museo Sans 500" panose="02000000000000000000" pitchFamily="2" charset="77"/>
            </a:endParaRPr>
          </a:p>
        </p:txBody>
      </p:sp>
      <p:sp>
        <p:nvSpPr>
          <p:cNvPr id="18" name="Text Placeholder 3">
            <a:extLst>
              <a:ext uri="{FF2B5EF4-FFF2-40B4-BE49-F238E27FC236}">
                <a16:creationId xmlns:a16="http://schemas.microsoft.com/office/drawing/2014/main" id="{F12F3FC6-EEF1-60F9-F6D2-17B6D62566E2}"/>
              </a:ext>
            </a:extLst>
          </p:cNvPr>
          <p:cNvSpPr txBox="1">
            <a:spLocks/>
          </p:cNvSpPr>
          <p:nvPr/>
        </p:nvSpPr>
        <p:spPr>
          <a:xfrm>
            <a:off x="518446" y="3172624"/>
            <a:ext cx="1042874" cy="493520"/>
          </a:xfrm>
          <a:prstGeom prst="rect">
            <a:avLst/>
          </a:prstGeom>
        </p:spPr>
        <p:txBody>
          <a:bodyPr/>
          <a:lstStyle>
            <a:lvl1pPr marL="0" indent="0" algn="l" defTabSz="914400" rtl="0" eaLnBrk="1" latinLnBrk="0" hangingPunct="1">
              <a:lnSpc>
                <a:spcPct val="90000"/>
              </a:lnSpc>
              <a:spcBef>
                <a:spcPts val="0"/>
              </a:spcBef>
              <a:buFont typeface="Arial" panose="020B0604020202020204" pitchFamily="34" charset="0"/>
              <a:buNone/>
              <a:defRPr sz="2400" kern="1200" spc="100" baseline="0">
                <a:solidFill>
                  <a:schemeClr val="tx1"/>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lnSpc>
                <a:spcPct val="90000"/>
              </a:lnSpc>
              <a:spcBef>
                <a:spcPts val="0"/>
              </a:spcBef>
              <a:buClr>
                <a:schemeClr val="accent6"/>
              </a:buClr>
              <a:buFont typeface="Arial" panose="020B0604020202020204" pitchFamily="34" charset="0"/>
              <a:buChar char="•"/>
              <a:defRPr sz="2000" kern="1200" spc="100" baseline="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90000"/>
              </a:lnSpc>
              <a:spcBef>
                <a:spcPts val="0"/>
              </a:spcBef>
              <a:buClr>
                <a:schemeClr val="accent6"/>
              </a:buClr>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3pPr>
            <a:lvl4pPr marL="685800" indent="-228600" algn="l" defTabSz="914400" rtl="0" eaLnBrk="1" latinLnBrk="0" hangingPunct="1">
              <a:lnSpc>
                <a:spcPct val="90000"/>
              </a:lnSpc>
              <a:spcBef>
                <a:spcPts val="0"/>
              </a:spcBef>
              <a:buClrTx/>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4pPr>
            <a:lvl5pPr marL="914400" indent="-228600" algn="l" defTabSz="914400" rtl="0" eaLnBrk="1" latinLnBrk="0" hangingPunct="1">
              <a:lnSpc>
                <a:spcPct val="90000"/>
              </a:lnSpc>
              <a:spcBef>
                <a:spcPts val="0"/>
              </a:spcBef>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4000" b="1" spc="0" dirty="0">
                <a:solidFill>
                  <a:schemeClr val="bg1"/>
                </a:solidFill>
                <a:latin typeface="Garamond" panose="02020404030301010803" pitchFamily="18" charset="0"/>
                <a:cs typeface="+mn-cs"/>
                <a:sym typeface="Garamond" panose="02020404030301010803" pitchFamily="18" charset="0"/>
              </a:rPr>
              <a:t>C</a:t>
            </a:r>
          </a:p>
        </p:txBody>
      </p:sp>
      <p:sp>
        <p:nvSpPr>
          <p:cNvPr id="4" name="Espace réservé du contenu 3">
            <a:extLst>
              <a:ext uri="{FF2B5EF4-FFF2-40B4-BE49-F238E27FC236}">
                <a16:creationId xmlns:a16="http://schemas.microsoft.com/office/drawing/2014/main" id="{A41D999C-51D5-9D58-CB61-F51E90C598C5}"/>
              </a:ext>
            </a:extLst>
          </p:cNvPr>
          <p:cNvSpPr>
            <a:spLocks noGrp="1"/>
          </p:cNvSpPr>
          <p:nvPr>
            <p:ph sz="half" idx="2"/>
          </p:nvPr>
        </p:nvSpPr>
        <p:spPr>
          <a:xfrm>
            <a:off x="6182137" y="2651924"/>
            <a:ext cx="5767057" cy="3466716"/>
          </a:xfrm>
        </p:spPr>
        <p:txBody>
          <a:bodyPr/>
          <a:lstStyle/>
          <a:p>
            <a:pPr marL="342900" lvl="1" indent="-342900">
              <a:spcAft>
                <a:spcPts val="600"/>
              </a:spcAft>
              <a:buClrTx/>
              <a:buFont typeface="+mj-lt"/>
              <a:buAutoNum type="arabicPeriod" startAt="4"/>
            </a:pPr>
            <a:r>
              <a:rPr lang="fr-FR" sz="1600" b="1" spc="0" dirty="0">
                <a:solidFill>
                  <a:schemeClr val="tx1">
                    <a:lumMod val="100000"/>
                  </a:schemeClr>
                </a:solidFill>
                <a:cs typeface="+mn-cs"/>
                <a:sym typeface="Arial" panose="020B0604020202020204" pitchFamily="34" charset="0"/>
              </a:rPr>
              <a:t>La totalité ou la quasi-totalité (généralement plus </a:t>
            </a:r>
            <a:br>
              <a:rPr lang="fr-FR" sz="1600" b="1" spc="0" dirty="0">
                <a:solidFill>
                  <a:schemeClr val="tx1">
                    <a:lumMod val="100000"/>
                  </a:schemeClr>
                </a:solidFill>
                <a:cs typeface="+mn-cs"/>
                <a:sym typeface="Arial" panose="020B0604020202020204" pitchFamily="34" charset="0"/>
              </a:rPr>
            </a:br>
            <a:r>
              <a:rPr lang="fr-FR" sz="1600" b="1" spc="0" dirty="0">
                <a:solidFill>
                  <a:schemeClr val="tx1">
                    <a:lumMod val="100000"/>
                  </a:schemeClr>
                </a:solidFill>
                <a:cs typeface="+mn-cs"/>
                <a:sym typeface="Arial" panose="020B0604020202020204" pitchFamily="34" charset="0"/>
              </a:rPr>
              <a:t>de 90 %) des intérêts payés par le contribuable et toutes les entités admissible du groupe est versée </a:t>
            </a:r>
            <a:br>
              <a:rPr lang="fr-FR" sz="1600" b="1" spc="0" dirty="0">
                <a:solidFill>
                  <a:schemeClr val="tx1">
                    <a:lumMod val="100000"/>
                  </a:schemeClr>
                </a:solidFill>
                <a:cs typeface="+mn-cs"/>
                <a:sym typeface="Arial" panose="020B0604020202020204" pitchFamily="34" charset="0"/>
              </a:rPr>
            </a:br>
            <a:r>
              <a:rPr lang="fr-FR" sz="1600" b="1" spc="0" dirty="0">
                <a:solidFill>
                  <a:schemeClr val="tx1">
                    <a:lumMod val="100000"/>
                  </a:schemeClr>
                </a:solidFill>
                <a:cs typeface="+mn-cs"/>
                <a:sym typeface="Arial" panose="020B0604020202020204" pitchFamily="34" charset="0"/>
              </a:rPr>
              <a:t>à des entités autres que des « investisseurs indifférents relativement à l’impôt ».</a:t>
            </a:r>
          </a:p>
          <a:p>
            <a:pPr marL="573088" lvl="1" indent="-231775">
              <a:spcAft>
                <a:spcPts val="600"/>
              </a:spcAft>
            </a:pPr>
            <a:r>
              <a:rPr lang="fr-FR" sz="1600" spc="0" dirty="0">
                <a:cs typeface="+mn-cs"/>
                <a:sym typeface="Arial" panose="020B0604020202020204" pitchFamily="34" charset="0"/>
              </a:rPr>
              <a:t>Un « investisseur indifférent relativement à l’impôt » peut inclure les entités suivantes :</a:t>
            </a:r>
          </a:p>
          <a:p>
            <a:pPr marL="684213" lvl="2" indent="-123825">
              <a:spcAft>
                <a:spcPts val="600"/>
              </a:spcAft>
            </a:pPr>
            <a:r>
              <a:rPr lang="fr-FR" sz="1600" spc="0" dirty="0">
                <a:cs typeface="+mn-cs"/>
                <a:sym typeface="Arial" panose="020B0604020202020204" pitchFamily="34" charset="0"/>
              </a:rPr>
              <a:t>Entités non imposables</a:t>
            </a:r>
          </a:p>
          <a:p>
            <a:pPr marL="684213" lvl="2" indent="-123825">
              <a:spcAft>
                <a:spcPts val="600"/>
              </a:spcAft>
            </a:pPr>
            <a:r>
              <a:rPr lang="fr-FR" sz="1600" spc="0" dirty="0">
                <a:cs typeface="+mn-cs"/>
                <a:sym typeface="Arial" panose="020B0604020202020204" pitchFamily="34" charset="0"/>
              </a:rPr>
              <a:t>Non-résidents </a:t>
            </a:r>
          </a:p>
          <a:p>
            <a:pPr marL="684213" lvl="2" indent="-123825">
              <a:spcAft>
                <a:spcPts val="600"/>
              </a:spcAft>
            </a:pPr>
            <a:r>
              <a:rPr lang="fr-FR" sz="1600" spc="0" dirty="0">
                <a:cs typeface="+mn-cs"/>
                <a:sym typeface="Arial" panose="020B0604020202020204" pitchFamily="34" charset="0"/>
              </a:rPr>
              <a:t>Fiducies discrétionnaires résidentes du Canada</a:t>
            </a:r>
          </a:p>
          <a:p>
            <a:pPr marL="684213" lvl="2" indent="-123825">
              <a:spcAft>
                <a:spcPts val="600"/>
              </a:spcAft>
            </a:pPr>
            <a:r>
              <a:rPr lang="fr-FR" sz="1600" spc="0" dirty="0">
                <a:cs typeface="+mn-cs"/>
                <a:sym typeface="Arial" panose="020B0604020202020204" pitchFamily="34" charset="0"/>
              </a:rPr>
              <a:t>Les sociétés de personnes qui ont l’une ou l’autre </a:t>
            </a:r>
            <a:br>
              <a:rPr lang="fr-FR" sz="1600" spc="0" dirty="0">
                <a:cs typeface="+mn-cs"/>
                <a:sym typeface="Arial" panose="020B0604020202020204" pitchFamily="34" charset="0"/>
              </a:rPr>
            </a:br>
            <a:r>
              <a:rPr lang="fr-FR" sz="1600" spc="0" dirty="0">
                <a:cs typeface="+mn-cs"/>
                <a:sym typeface="Arial" panose="020B0604020202020204" pitchFamily="34" charset="0"/>
              </a:rPr>
              <a:t>des entités susmentionnées comme membre et les fiducies qui ont l’une ou l’autre des entités susmentionnées comme bénéficiaires. </a:t>
            </a:r>
          </a:p>
        </p:txBody>
      </p:sp>
    </p:spTree>
    <p:extLst>
      <p:ext uri="{BB962C8B-B14F-4D97-AF65-F5344CB8AC3E}">
        <p14:creationId xmlns:p14="http://schemas.microsoft.com/office/powerpoint/2010/main" val="36261324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FDDCE1F7-638B-4F9B-92BB-0B5C21675956}"/>
              </a:ext>
            </a:extLst>
          </p:cNvPr>
          <p:cNvSpPr txBox="1">
            <a:spLocks/>
          </p:cNvSpPr>
          <p:nvPr>
            <p:custDataLst>
              <p:tags r:id="rId1"/>
            </p:custDataLst>
          </p:nvPr>
        </p:nvSpPr>
        <p:spPr>
          <a:xfrm>
            <a:off x="5490136" y="4018968"/>
            <a:ext cx="2524362" cy="489356"/>
          </a:xfrm>
          <a:prstGeom prst="rect">
            <a:avLst/>
          </a:prstGeom>
        </p:spPr>
        <p:txBody>
          <a:bodyPr vert="horz" lIns="91440" tIns="45720" rIns="91440" bIns="45720" rtlCol="0" anchor="t" anchorCtr="0">
            <a:noAutofit/>
          </a:bodyPr>
          <a:lstStyle>
            <a:lvl1pPr algn="ctr" defTabSz="914400" rtl="0" eaLnBrk="1" latinLnBrk="0" hangingPunct="1">
              <a:lnSpc>
                <a:spcPct val="80000"/>
              </a:lnSpc>
              <a:spcBef>
                <a:spcPct val="0"/>
              </a:spcBef>
              <a:buNone/>
              <a:defRPr sz="4000" kern="1200" spc="100" baseline="0">
                <a:solidFill>
                  <a:schemeClr val="bg1"/>
                </a:solidFill>
                <a:latin typeface="Garamond" panose="02020404030301010803" pitchFamily="18" charset="0"/>
                <a:ea typeface="+mj-ea"/>
                <a:cs typeface="Arial" panose="020B0604020202020204" pitchFamily="34" charset="0"/>
              </a:defRPr>
            </a:lvl1pPr>
          </a:lstStyle>
          <a:p>
            <a:r>
              <a:rPr lang="fr-FR" sz="2000" spc="0" dirty="0">
                <a:solidFill>
                  <a:schemeClr val="tx1"/>
                </a:solidFill>
                <a:cs typeface="+mn-cs"/>
                <a:sym typeface="Garamond" panose="02020404030301010803" pitchFamily="18" charset="0"/>
              </a:rPr>
              <a:t>JENNA </a:t>
            </a:r>
          </a:p>
          <a:p>
            <a:r>
              <a:rPr lang="fr-FR" sz="2000" spc="0" dirty="0">
                <a:solidFill>
                  <a:schemeClr val="tx1"/>
                </a:solidFill>
                <a:cs typeface="+mn-cs"/>
                <a:sym typeface="Garamond" panose="02020404030301010803" pitchFamily="18" charset="0"/>
              </a:rPr>
              <a:t>SCHWARTZ</a:t>
            </a:r>
          </a:p>
        </p:txBody>
      </p:sp>
      <p:sp>
        <p:nvSpPr>
          <p:cNvPr id="2" name="Title 1">
            <a:extLst>
              <a:ext uri="{FF2B5EF4-FFF2-40B4-BE49-F238E27FC236}">
                <a16:creationId xmlns:a16="http://schemas.microsoft.com/office/drawing/2014/main" id="{23AEB841-6E6F-4E08-97D0-DB5FE8732067}"/>
              </a:ext>
            </a:extLst>
          </p:cNvPr>
          <p:cNvSpPr>
            <a:spLocks noGrp="1"/>
          </p:cNvSpPr>
          <p:nvPr>
            <p:ph type="title"/>
          </p:nvPr>
        </p:nvSpPr>
        <p:spPr/>
        <p:txBody>
          <a:bodyPr/>
          <a:lstStyle/>
          <a:p>
            <a:r>
              <a:rPr lang="fr-FR" sz="3600" spc="0" dirty="0">
                <a:cs typeface="+mn-cs"/>
                <a:sym typeface="Garamond" panose="02020404030301010803" pitchFamily="18" charset="0"/>
              </a:rPr>
              <a:t>NOS EXPERTES</a:t>
            </a:r>
          </a:p>
        </p:txBody>
      </p:sp>
      <p:sp>
        <p:nvSpPr>
          <p:cNvPr id="3" name="Content Placeholder 2">
            <a:extLst>
              <a:ext uri="{FF2B5EF4-FFF2-40B4-BE49-F238E27FC236}">
                <a16:creationId xmlns:a16="http://schemas.microsoft.com/office/drawing/2014/main" id="{DAEC3B88-5EE1-4A52-8118-22DA4C019A37}"/>
              </a:ext>
            </a:extLst>
          </p:cNvPr>
          <p:cNvSpPr>
            <a:spLocks noGrp="1"/>
          </p:cNvSpPr>
          <p:nvPr>
            <p:ph sz="half" idx="1"/>
          </p:nvPr>
        </p:nvSpPr>
        <p:spPr/>
        <p:txBody>
          <a:bodyPr/>
          <a:lstStyle/>
          <a:p>
            <a:r>
              <a:rPr lang="fr-FR" spc="0" dirty="0">
                <a:cs typeface="+mn-cs"/>
                <a:sym typeface="Arial" panose="020B0604020202020204" pitchFamily="34" charset="0"/>
              </a:rPr>
              <a:t>Propositions de RDEIF – </a:t>
            </a:r>
            <a:br>
              <a:rPr lang="fr-FR" spc="0" dirty="0">
                <a:cs typeface="+mn-cs"/>
                <a:sym typeface="Arial" panose="020B0604020202020204" pitchFamily="34" charset="0"/>
              </a:rPr>
            </a:br>
            <a:r>
              <a:rPr lang="fr-FR" spc="0" dirty="0">
                <a:cs typeface="+mn-cs"/>
                <a:sym typeface="Arial" panose="020B0604020202020204" pitchFamily="34" charset="0"/>
              </a:rPr>
              <a:t>Une réduction importante </a:t>
            </a:r>
            <a:br>
              <a:rPr lang="fr-FR" spc="0" dirty="0">
                <a:cs typeface="+mn-cs"/>
                <a:sym typeface="Arial" panose="020B0604020202020204" pitchFamily="34" charset="0"/>
              </a:rPr>
            </a:br>
            <a:r>
              <a:rPr lang="fr-FR" spc="0" dirty="0">
                <a:cs typeface="+mn-cs"/>
                <a:sym typeface="Arial" panose="020B0604020202020204" pitchFamily="34" charset="0"/>
              </a:rPr>
              <a:t>des déductions d’intérêts</a:t>
            </a:r>
          </a:p>
        </p:txBody>
      </p:sp>
      <p:sp>
        <p:nvSpPr>
          <p:cNvPr id="5" name="Slide Number Placeholder 4">
            <a:extLst>
              <a:ext uri="{FF2B5EF4-FFF2-40B4-BE49-F238E27FC236}">
                <a16:creationId xmlns:a16="http://schemas.microsoft.com/office/drawing/2014/main" id="{3CEC1824-D7E9-463A-B5BD-A4AD8A6D6F23}"/>
              </a:ext>
            </a:extLst>
          </p:cNvPr>
          <p:cNvSpPr>
            <a:spLocks noGrp="1"/>
          </p:cNvSpPr>
          <p:nvPr>
            <p:ph type="sldNum" sz="quarter" idx="12"/>
          </p:nvPr>
        </p:nvSpPr>
        <p:spPr/>
        <p:txBody>
          <a:bodyPr/>
          <a:lstStyle/>
          <a:p>
            <a:fld id="{D6F4737C-4BD2-4375-B602-5A5A0BCE5193}" type="slidenum">
              <a:rPr lang="fr-FR" spc="0" noProof="0" smtClean="0">
                <a:cs typeface="+mn-cs"/>
                <a:sym typeface="Garamond" panose="02020404030301010803" pitchFamily="18" charset="0"/>
              </a:rPr>
              <a:pPr/>
              <a:t>2</a:t>
            </a:fld>
            <a:endParaRPr lang="fr-FR" spc="0" noProof="0" dirty="0">
              <a:cs typeface="+mn-cs"/>
              <a:sym typeface="Garamond" panose="02020404030301010803" pitchFamily="18" charset="0"/>
            </a:endParaRPr>
          </a:p>
        </p:txBody>
      </p:sp>
      <p:sp>
        <p:nvSpPr>
          <p:cNvPr id="22" name="Text Placeholder 2">
            <a:extLst>
              <a:ext uri="{FF2B5EF4-FFF2-40B4-BE49-F238E27FC236}">
                <a16:creationId xmlns:a16="http://schemas.microsoft.com/office/drawing/2014/main" id="{63D97FB4-0FD9-4BE5-85A9-A56132928B78}"/>
              </a:ext>
            </a:extLst>
          </p:cNvPr>
          <p:cNvSpPr txBox="1">
            <a:spLocks/>
          </p:cNvSpPr>
          <p:nvPr/>
        </p:nvSpPr>
        <p:spPr>
          <a:xfrm>
            <a:off x="5182966" y="4633847"/>
            <a:ext cx="3138703" cy="875500"/>
          </a:xfrm>
          <a:prstGeom prst="rect">
            <a:avLst/>
          </a:prstGeom>
        </p:spPr>
        <p:txBody>
          <a:bodyPr/>
          <a:lstStyle>
            <a:lvl1pPr marL="0" indent="0" algn="l" defTabSz="914400" rtl="0" eaLnBrk="1" latinLnBrk="0" hangingPunct="1">
              <a:lnSpc>
                <a:spcPct val="90000"/>
              </a:lnSpc>
              <a:spcBef>
                <a:spcPts val="0"/>
              </a:spcBef>
              <a:buFont typeface="Arial" panose="020B0604020202020204" pitchFamily="34" charset="0"/>
              <a:buNone/>
              <a:defRPr sz="2400" kern="1200" spc="100" baseline="0">
                <a:solidFill>
                  <a:schemeClr val="tx1"/>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lnSpc>
                <a:spcPct val="90000"/>
              </a:lnSpc>
              <a:spcBef>
                <a:spcPts val="0"/>
              </a:spcBef>
              <a:buClr>
                <a:schemeClr val="accent6"/>
              </a:buClr>
              <a:buFont typeface="Arial" panose="020B0604020202020204" pitchFamily="34" charset="0"/>
              <a:buChar char="•"/>
              <a:defRPr sz="2000" kern="1200" spc="100" baseline="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90000"/>
              </a:lnSpc>
              <a:spcBef>
                <a:spcPts val="0"/>
              </a:spcBef>
              <a:buClr>
                <a:schemeClr val="accent6"/>
              </a:buClr>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3pPr>
            <a:lvl4pPr marL="685800" indent="-228600" algn="l" defTabSz="914400" rtl="0" eaLnBrk="1" latinLnBrk="0" hangingPunct="1">
              <a:lnSpc>
                <a:spcPct val="90000"/>
              </a:lnSpc>
              <a:spcBef>
                <a:spcPts val="0"/>
              </a:spcBef>
              <a:buClrTx/>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4pPr>
            <a:lvl5pPr marL="914400" indent="-228600" algn="l" defTabSz="914400" rtl="0" eaLnBrk="1" latinLnBrk="0" hangingPunct="1">
              <a:lnSpc>
                <a:spcPct val="90000"/>
              </a:lnSpc>
              <a:spcBef>
                <a:spcPts val="0"/>
              </a:spcBef>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1000" spc="0" dirty="0">
                <a:cs typeface="+mn-cs"/>
                <a:sym typeface="Arial" panose="020B0604020202020204" pitchFamily="34" charset="0"/>
              </a:rPr>
              <a:t>LL. B., B.C.L.</a:t>
            </a:r>
          </a:p>
          <a:p>
            <a:pPr algn="ctr"/>
            <a:r>
              <a:rPr lang="fr-FR" sz="1000" kern="0" spc="0" dirty="0">
                <a:solidFill>
                  <a:schemeClr val="tx1">
                    <a:lumMod val="100000"/>
                  </a:schemeClr>
                </a:solidFill>
                <a:cs typeface="+mn-cs"/>
                <a:sym typeface="Arial" panose="020B0604020202020204" pitchFamily="34" charset="0"/>
              </a:rPr>
              <a:t>Vice-présidente, Fiscalité </a:t>
            </a:r>
            <a:r>
              <a:rPr lang="fr-FR" sz="1000" kern="0" spc="0" dirty="0">
                <a:solidFill>
                  <a:schemeClr val="accent6">
                    <a:lumMod val="100000"/>
                  </a:schemeClr>
                </a:solidFill>
                <a:cs typeface="+mn-cs"/>
                <a:sym typeface="Arial" panose="020B0604020202020204" pitchFamily="34" charset="0"/>
              </a:rPr>
              <a:t>|</a:t>
            </a:r>
            <a:r>
              <a:rPr lang="fr-FR" sz="1000" kern="0" spc="0" dirty="0">
                <a:solidFill>
                  <a:schemeClr val="tx1">
                    <a:lumMod val="100000"/>
                  </a:schemeClr>
                </a:solidFill>
                <a:cs typeface="+mn-cs"/>
                <a:sym typeface="Arial" panose="020B0604020202020204" pitchFamily="34" charset="0"/>
              </a:rPr>
              <a:t> Richter</a:t>
            </a:r>
          </a:p>
          <a:p>
            <a:pPr algn="ctr"/>
            <a:r>
              <a:rPr lang="fr-FR" sz="1000" spc="0" dirty="0">
                <a:cs typeface="+mn-cs"/>
                <a:sym typeface="Arial" panose="020B0604020202020204" pitchFamily="34" charset="0"/>
              </a:rPr>
              <a:t>T 514 934-3487</a:t>
            </a:r>
          </a:p>
          <a:p>
            <a:pPr algn="ctr"/>
            <a:r>
              <a:rPr lang="fr-FR" sz="1000" u="sng" spc="0" dirty="0">
                <a:solidFill>
                  <a:schemeClr val="accent6"/>
                </a:solidFill>
                <a:cs typeface="+mn-cs"/>
                <a:sym typeface="Arial" panose="020B0604020202020204" pitchFamily="34" charset="0"/>
              </a:rPr>
              <a:t>jschwatrz@richter.ca</a:t>
            </a:r>
          </a:p>
        </p:txBody>
      </p:sp>
      <p:pic>
        <p:nvPicPr>
          <p:cNvPr id="11" name="Espace réservé pour une image  10">
            <a:extLst>
              <a:ext uri="{FF2B5EF4-FFF2-40B4-BE49-F238E27FC236}">
                <a16:creationId xmlns:a16="http://schemas.microsoft.com/office/drawing/2014/main" id="{4AC08EEE-B505-1AD1-CA5B-5F836DCE14D9}"/>
              </a:ext>
            </a:extLst>
          </p:cNvPr>
          <p:cNvPicPr>
            <a:picLocks noGrp="1" noChangeAspect="1"/>
          </p:cNvPicPr>
          <p:nvPr>
            <p:ph type="pic" sz="quarter" idx="47"/>
          </p:nvPr>
        </p:nvPicPr>
        <p:blipFill rotWithShape="1">
          <a:blip r:embed="rId5">
            <a:extLst>
              <a:ext uri="{28A0092B-C50C-407E-A947-70E740481C1C}">
                <a14:useLocalDpi xmlns:a14="http://schemas.microsoft.com/office/drawing/2010/main" val="0"/>
              </a:ext>
            </a:extLst>
          </a:blip>
          <a:srcRect l="33725" t="3510" r="28893" b="18695"/>
          <a:stretch/>
        </p:blipFill>
        <p:spPr>
          <a:xfrm>
            <a:off x="5679961" y="1560195"/>
            <a:ext cx="2144713" cy="2139950"/>
          </a:xfrm>
        </p:spPr>
      </p:pic>
      <p:sp>
        <p:nvSpPr>
          <p:cNvPr id="7" name="Title 1">
            <a:extLst>
              <a:ext uri="{FF2B5EF4-FFF2-40B4-BE49-F238E27FC236}">
                <a16:creationId xmlns:a16="http://schemas.microsoft.com/office/drawing/2014/main" id="{0CA899BA-30BF-F8ED-5A0B-690CAC8CB02C}"/>
              </a:ext>
            </a:extLst>
          </p:cNvPr>
          <p:cNvSpPr txBox="1">
            <a:spLocks/>
          </p:cNvSpPr>
          <p:nvPr>
            <p:custDataLst>
              <p:tags r:id="rId2"/>
            </p:custDataLst>
          </p:nvPr>
        </p:nvSpPr>
        <p:spPr>
          <a:xfrm>
            <a:off x="8544917" y="4018969"/>
            <a:ext cx="2524362" cy="489356"/>
          </a:xfrm>
          <a:prstGeom prst="rect">
            <a:avLst/>
          </a:prstGeom>
        </p:spPr>
        <p:txBody>
          <a:bodyPr vert="horz" lIns="91440" tIns="45720" rIns="91440" bIns="45720" rtlCol="0" anchor="t" anchorCtr="0">
            <a:noAutofit/>
          </a:bodyPr>
          <a:lstStyle>
            <a:lvl1pPr algn="ctr" defTabSz="914400" rtl="0" eaLnBrk="1" latinLnBrk="0" hangingPunct="1">
              <a:lnSpc>
                <a:spcPct val="80000"/>
              </a:lnSpc>
              <a:spcBef>
                <a:spcPct val="0"/>
              </a:spcBef>
              <a:buNone/>
              <a:defRPr sz="4000" kern="1200" spc="100" baseline="0">
                <a:solidFill>
                  <a:schemeClr val="bg1"/>
                </a:solidFill>
                <a:latin typeface="Garamond" panose="02020404030301010803" pitchFamily="18" charset="0"/>
                <a:ea typeface="+mj-ea"/>
                <a:cs typeface="Arial" panose="020B0604020202020204" pitchFamily="34" charset="0"/>
              </a:defRPr>
            </a:lvl1pPr>
          </a:lstStyle>
          <a:p>
            <a:r>
              <a:rPr lang="fr-FR" sz="2000" spc="0" dirty="0">
                <a:solidFill>
                  <a:schemeClr val="tx1"/>
                </a:solidFill>
                <a:cs typeface="+mn-cs"/>
                <a:sym typeface="Garamond" panose="02020404030301010803" pitchFamily="18" charset="0"/>
              </a:rPr>
              <a:t>VÉRONIQUE ALARY</a:t>
            </a:r>
          </a:p>
        </p:txBody>
      </p:sp>
      <p:sp>
        <p:nvSpPr>
          <p:cNvPr id="9" name="Text Placeholder 2">
            <a:extLst>
              <a:ext uri="{FF2B5EF4-FFF2-40B4-BE49-F238E27FC236}">
                <a16:creationId xmlns:a16="http://schemas.microsoft.com/office/drawing/2014/main" id="{D9F0C93D-ED52-D3E8-087A-EBD1DA57468C}"/>
              </a:ext>
            </a:extLst>
          </p:cNvPr>
          <p:cNvSpPr txBox="1">
            <a:spLocks/>
          </p:cNvSpPr>
          <p:nvPr/>
        </p:nvSpPr>
        <p:spPr>
          <a:xfrm>
            <a:off x="8237747" y="4633848"/>
            <a:ext cx="3138703" cy="875500"/>
          </a:xfrm>
          <a:prstGeom prst="rect">
            <a:avLst/>
          </a:prstGeom>
        </p:spPr>
        <p:txBody>
          <a:bodyPr/>
          <a:lstStyle>
            <a:lvl1pPr marL="0" indent="0" algn="l" defTabSz="914400" rtl="0" eaLnBrk="1" latinLnBrk="0" hangingPunct="1">
              <a:lnSpc>
                <a:spcPct val="90000"/>
              </a:lnSpc>
              <a:spcBef>
                <a:spcPts val="0"/>
              </a:spcBef>
              <a:buFont typeface="Arial" panose="020B0604020202020204" pitchFamily="34" charset="0"/>
              <a:buNone/>
              <a:defRPr sz="2400" kern="1200" spc="100" baseline="0">
                <a:solidFill>
                  <a:schemeClr val="tx1"/>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lnSpc>
                <a:spcPct val="90000"/>
              </a:lnSpc>
              <a:spcBef>
                <a:spcPts val="0"/>
              </a:spcBef>
              <a:buClr>
                <a:schemeClr val="accent6"/>
              </a:buClr>
              <a:buFont typeface="Arial" panose="020B0604020202020204" pitchFamily="34" charset="0"/>
              <a:buChar char="•"/>
              <a:defRPr sz="2000" kern="1200" spc="100" baseline="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90000"/>
              </a:lnSpc>
              <a:spcBef>
                <a:spcPts val="0"/>
              </a:spcBef>
              <a:buClr>
                <a:schemeClr val="accent6"/>
              </a:buClr>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3pPr>
            <a:lvl4pPr marL="685800" indent="-228600" algn="l" defTabSz="914400" rtl="0" eaLnBrk="1" latinLnBrk="0" hangingPunct="1">
              <a:lnSpc>
                <a:spcPct val="90000"/>
              </a:lnSpc>
              <a:spcBef>
                <a:spcPts val="0"/>
              </a:spcBef>
              <a:buClrTx/>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4pPr>
            <a:lvl5pPr marL="914400" indent="-228600" algn="l" defTabSz="914400" rtl="0" eaLnBrk="1" latinLnBrk="0" hangingPunct="1">
              <a:lnSpc>
                <a:spcPct val="90000"/>
              </a:lnSpc>
              <a:spcBef>
                <a:spcPts val="0"/>
              </a:spcBef>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1000" spc="0" dirty="0">
                <a:cs typeface="+mn-cs"/>
                <a:sym typeface="Arial" panose="020B0604020202020204" pitchFamily="34" charset="0"/>
              </a:rPr>
              <a:t>CPA</a:t>
            </a:r>
          </a:p>
          <a:p>
            <a:pPr algn="ctr"/>
            <a:r>
              <a:rPr lang="fr-FR" sz="1000" kern="0" spc="0" dirty="0">
                <a:solidFill>
                  <a:schemeClr val="tx1">
                    <a:lumMod val="100000"/>
                  </a:schemeClr>
                </a:solidFill>
                <a:cs typeface="+mn-cs"/>
                <a:sym typeface="Arial" panose="020B0604020202020204" pitchFamily="34" charset="0"/>
              </a:rPr>
              <a:t>Directrice principale, Fiscalité </a:t>
            </a:r>
            <a:r>
              <a:rPr lang="fr-FR" sz="1000" kern="0" spc="0" dirty="0">
                <a:solidFill>
                  <a:schemeClr val="accent6">
                    <a:lumMod val="100000"/>
                  </a:schemeClr>
                </a:solidFill>
                <a:cs typeface="+mn-cs"/>
                <a:sym typeface="Arial" panose="020B0604020202020204" pitchFamily="34" charset="0"/>
              </a:rPr>
              <a:t>|</a:t>
            </a:r>
            <a:r>
              <a:rPr lang="fr-FR" sz="1000" kern="0" spc="0" dirty="0">
                <a:solidFill>
                  <a:schemeClr val="tx1">
                    <a:lumMod val="100000"/>
                  </a:schemeClr>
                </a:solidFill>
                <a:cs typeface="+mn-cs"/>
                <a:sym typeface="Arial" panose="020B0604020202020204" pitchFamily="34" charset="0"/>
              </a:rPr>
              <a:t> Richter</a:t>
            </a:r>
          </a:p>
          <a:p>
            <a:pPr algn="ctr"/>
            <a:r>
              <a:rPr lang="fr-FR" sz="1000" spc="0" dirty="0">
                <a:cs typeface="+mn-cs"/>
                <a:sym typeface="Arial" panose="020B0604020202020204" pitchFamily="34" charset="0"/>
              </a:rPr>
              <a:t>T 514 934-3446</a:t>
            </a:r>
          </a:p>
          <a:p>
            <a:pPr algn="ctr"/>
            <a:r>
              <a:rPr lang="fr-FR" sz="1000" u="sng" spc="0" dirty="0">
                <a:solidFill>
                  <a:schemeClr val="accent6"/>
                </a:solidFill>
                <a:cs typeface="+mn-cs"/>
                <a:sym typeface="Arial" panose="020B0604020202020204" pitchFamily="34" charset="0"/>
              </a:rPr>
              <a:t>valary@richter.ca</a:t>
            </a:r>
          </a:p>
        </p:txBody>
      </p:sp>
      <p:pic>
        <p:nvPicPr>
          <p:cNvPr id="14" name="Image 13" descr="Une image contenant personne&#10;&#10;Description générée automatiquement">
            <a:extLst>
              <a:ext uri="{FF2B5EF4-FFF2-40B4-BE49-F238E27FC236}">
                <a16:creationId xmlns:a16="http://schemas.microsoft.com/office/drawing/2014/main" id="{C800A0D6-2954-2A73-B692-4797F1BC50C7}"/>
              </a:ext>
            </a:extLst>
          </p:cNvPr>
          <p:cNvPicPr>
            <a:picLocks noChangeAspect="1"/>
          </p:cNvPicPr>
          <p:nvPr/>
        </p:nvPicPr>
        <p:blipFill rotWithShape="1">
          <a:blip r:embed="rId6">
            <a:extLst>
              <a:ext uri="{28A0092B-C50C-407E-A947-70E740481C1C}">
                <a14:useLocalDpi xmlns:a14="http://schemas.microsoft.com/office/drawing/2010/main" val="0"/>
              </a:ext>
            </a:extLst>
          </a:blip>
          <a:srcRect l="29753" t="3278" r="32825" b="19969"/>
          <a:stretch/>
        </p:blipFill>
        <p:spPr>
          <a:xfrm>
            <a:off x="8732678" y="1555750"/>
            <a:ext cx="2148840" cy="2148840"/>
          </a:xfrm>
          <a:prstGeom prst="ellipse">
            <a:avLst/>
          </a:prstGeom>
        </p:spPr>
      </p:pic>
    </p:spTree>
    <p:extLst>
      <p:ext uri="{BB962C8B-B14F-4D97-AF65-F5344CB8AC3E}">
        <p14:creationId xmlns:p14="http://schemas.microsoft.com/office/powerpoint/2010/main" val="27976183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56BD7B-A1B9-7FF4-1FA0-4CB7E3D3911D}"/>
              </a:ext>
            </a:extLst>
          </p:cNvPr>
          <p:cNvSpPr>
            <a:spLocks noGrp="1"/>
          </p:cNvSpPr>
          <p:nvPr>
            <p:ph type="title"/>
          </p:nvPr>
        </p:nvSpPr>
        <p:spPr/>
        <p:txBody>
          <a:bodyPr/>
          <a:lstStyle/>
          <a:p>
            <a:r>
              <a:rPr lang="fr-FR" spc="0" dirty="0">
                <a:cs typeface="+mn-cs"/>
                <a:sym typeface="Garamond" panose="02020404030301010803" pitchFamily="18" charset="0"/>
              </a:rPr>
              <a:t>Intérêts exclus</a:t>
            </a:r>
          </a:p>
        </p:txBody>
      </p:sp>
      <p:sp>
        <p:nvSpPr>
          <p:cNvPr id="5" name="Espace réservé du numéro de diapositive 4">
            <a:extLst>
              <a:ext uri="{FF2B5EF4-FFF2-40B4-BE49-F238E27FC236}">
                <a16:creationId xmlns:a16="http://schemas.microsoft.com/office/drawing/2014/main" id="{BADCEA47-89B0-7E24-7FDD-578E4542CE5E}"/>
              </a:ext>
            </a:extLst>
          </p:cNvPr>
          <p:cNvSpPr>
            <a:spLocks noGrp="1"/>
          </p:cNvSpPr>
          <p:nvPr>
            <p:ph type="sldNum" sz="quarter" idx="12"/>
          </p:nvPr>
        </p:nvSpPr>
        <p:spPr/>
        <p:txBody>
          <a:bodyPr/>
          <a:lstStyle/>
          <a:p>
            <a:fld id="{D6F4737C-4BD2-4375-B602-5A5A0BCE5193}" type="slidenum">
              <a:rPr lang="fr-FR" spc="0" noProof="0" smtClean="0">
                <a:cs typeface="+mn-cs"/>
                <a:sym typeface="Garamond" panose="02020404030301010803" pitchFamily="18" charset="0"/>
              </a:rPr>
              <a:t>20</a:t>
            </a:fld>
            <a:endParaRPr lang="fr-FR" spc="0" noProof="0" dirty="0">
              <a:cs typeface="+mn-cs"/>
              <a:sym typeface="Garamond" panose="02020404030301010803" pitchFamily="18" charset="0"/>
            </a:endParaRPr>
          </a:p>
        </p:txBody>
      </p:sp>
      <p:sp>
        <p:nvSpPr>
          <p:cNvPr id="6" name="Espace réservé du contenu 3">
            <a:extLst>
              <a:ext uri="{FF2B5EF4-FFF2-40B4-BE49-F238E27FC236}">
                <a16:creationId xmlns:a16="http://schemas.microsoft.com/office/drawing/2014/main" id="{1AD7ACD4-32F5-452D-495C-0213DE056D6D}"/>
              </a:ext>
            </a:extLst>
          </p:cNvPr>
          <p:cNvSpPr txBox="1">
            <a:spLocks/>
          </p:cNvSpPr>
          <p:nvPr/>
        </p:nvSpPr>
        <p:spPr>
          <a:xfrm>
            <a:off x="1682415" y="2650078"/>
            <a:ext cx="4740420" cy="17303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buFont typeface="Arial" panose="020B0604020202020204" pitchFamily="34" charset="0"/>
              <a:buNone/>
              <a:defRPr sz="2400" kern="1200" spc="100" baseline="0">
                <a:solidFill>
                  <a:schemeClr val="tx1"/>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lnSpc>
                <a:spcPct val="90000"/>
              </a:lnSpc>
              <a:spcBef>
                <a:spcPts val="0"/>
              </a:spcBef>
              <a:buClr>
                <a:schemeClr val="accent6"/>
              </a:buClr>
              <a:buFont typeface="Arial" panose="020B0604020202020204" pitchFamily="34" charset="0"/>
              <a:buChar char="•"/>
              <a:defRPr sz="2000" kern="1200" spc="100" baseline="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90000"/>
              </a:lnSpc>
              <a:spcBef>
                <a:spcPts val="0"/>
              </a:spcBef>
              <a:buClr>
                <a:schemeClr val="accent6"/>
              </a:buClr>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3pPr>
            <a:lvl4pPr marL="685800" indent="-228600" algn="l" defTabSz="914400" rtl="0" eaLnBrk="1" latinLnBrk="0" hangingPunct="1">
              <a:lnSpc>
                <a:spcPct val="90000"/>
              </a:lnSpc>
              <a:spcBef>
                <a:spcPts val="0"/>
              </a:spcBef>
              <a:buClrTx/>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4pPr>
            <a:lvl5pPr marL="914400" indent="-228600" algn="l" defTabSz="914400" rtl="0" eaLnBrk="1" latinLnBrk="0" hangingPunct="1">
              <a:lnSpc>
                <a:spcPct val="90000"/>
              </a:lnSpc>
              <a:spcBef>
                <a:spcPts val="0"/>
              </a:spcBef>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pPr>
            <a:r>
              <a:rPr lang="fr-FR" sz="1800" spc="0" dirty="0">
                <a:cs typeface="+mn-cs"/>
                <a:sym typeface="Arial" panose="020B0604020202020204" pitchFamily="34" charset="0"/>
              </a:rPr>
              <a:t>Les intérêts payés entre deux sociétés </a:t>
            </a:r>
            <a:br>
              <a:rPr lang="fr-FR" sz="1800" spc="0" dirty="0">
                <a:cs typeface="+mn-cs"/>
                <a:sym typeface="Arial" panose="020B0604020202020204" pitchFamily="34" charset="0"/>
              </a:rPr>
            </a:br>
            <a:r>
              <a:rPr lang="fr-FR" sz="1800" spc="0" dirty="0">
                <a:cs typeface="+mn-cs"/>
                <a:sym typeface="Arial" panose="020B0604020202020204" pitchFamily="34" charset="0"/>
              </a:rPr>
              <a:t>du même groupe admissible ne sont pas assujettis aux règles</a:t>
            </a:r>
          </a:p>
          <a:p>
            <a:pPr lvl="1">
              <a:lnSpc>
                <a:spcPct val="100000"/>
              </a:lnSpc>
            </a:pPr>
            <a:r>
              <a:rPr lang="fr-FR" sz="1800" spc="0" dirty="0">
                <a:cs typeface="+mn-cs"/>
                <a:sym typeface="Arial" panose="020B0604020202020204" pitchFamily="34" charset="0"/>
              </a:rPr>
              <a:t>Le payeur et le bénéficiaire doivent être des sociétés canadiennes imposables</a:t>
            </a:r>
          </a:p>
          <a:p>
            <a:pPr lvl="1">
              <a:lnSpc>
                <a:spcPct val="100000"/>
              </a:lnSpc>
            </a:pPr>
            <a:r>
              <a:rPr lang="fr-FR" sz="1800" spc="0" dirty="0">
                <a:cs typeface="+mn-cs"/>
                <a:sym typeface="Arial" panose="020B0604020202020204" pitchFamily="34" charset="0"/>
              </a:rPr>
              <a:t>Il faut faire un choix conjoint.</a:t>
            </a:r>
          </a:p>
        </p:txBody>
      </p:sp>
      <p:sp>
        <p:nvSpPr>
          <p:cNvPr id="7" name="Espace réservé du contenu 5">
            <a:extLst>
              <a:ext uri="{FF2B5EF4-FFF2-40B4-BE49-F238E27FC236}">
                <a16:creationId xmlns:a16="http://schemas.microsoft.com/office/drawing/2014/main" id="{E0F70EC0-A1E5-27D9-B9A1-F210224163C8}"/>
              </a:ext>
            </a:extLst>
          </p:cNvPr>
          <p:cNvSpPr txBox="1">
            <a:spLocks/>
          </p:cNvSpPr>
          <p:nvPr/>
        </p:nvSpPr>
        <p:spPr>
          <a:xfrm>
            <a:off x="1694448" y="4808573"/>
            <a:ext cx="4827538" cy="54964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buFont typeface="Arial" panose="020B0604020202020204" pitchFamily="34" charset="0"/>
              <a:buNone/>
              <a:defRPr sz="2400" kern="1200" spc="100" baseline="0">
                <a:solidFill>
                  <a:schemeClr val="tx1"/>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lnSpc>
                <a:spcPct val="90000"/>
              </a:lnSpc>
              <a:spcBef>
                <a:spcPts val="0"/>
              </a:spcBef>
              <a:buClr>
                <a:schemeClr val="accent6"/>
              </a:buClr>
              <a:buFont typeface="Arial" panose="020B0604020202020204" pitchFamily="34" charset="0"/>
              <a:buChar char="•"/>
              <a:defRPr sz="2000" kern="1200" spc="100" baseline="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90000"/>
              </a:lnSpc>
              <a:spcBef>
                <a:spcPts val="0"/>
              </a:spcBef>
              <a:buClr>
                <a:schemeClr val="accent6"/>
              </a:buClr>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3pPr>
            <a:lvl4pPr marL="685800" indent="-228600" algn="l" defTabSz="914400" rtl="0" eaLnBrk="1" latinLnBrk="0" hangingPunct="1">
              <a:lnSpc>
                <a:spcPct val="90000"/>
              </a:lnSpc>
              <a:spcBef>
                <a:spcPts val="0"/>
              </a:spcBef>
              <a:buClrTx/>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4pPr>
            <a:lvl5pPr marL="914400" indent="-228600" algn="l" defTabSz="914400" rtl="0" eaLnBrk="1" latinLnBrk="0" hangingPunct="1">
              <a:lnSpc>
                <a:spcPct val="90000"/>
              </a:lnSpc>
              <a:spcBef>
                <a:spcPts val="0"/>
              </a:spcBef>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fr-FR" sz="1800" spc="0" dirty="0">
                <a:cs typeface="+mn-cs"/>
                <a:sym typeface="Arial" panose="020B0604020202020204" pitchFamily="34" charset="0"/>
              </a:rPr>
              <a:t>Ne s’applique pas aux fiducies </a:t>
            </a:r>
            <a:br>
              <a:rPr lang="fr-FR" sz="1800" spc="0" dirty="0">
                <a:cs typeface="+mn-cs"/>
                <a:sym typeface="Arial" panose="020B0604020202020204" pitchFamily="34" charset="0"/>
              </a:rPr>
            </a:br>
            <a:r>
              <a:rPr lang="fr-FR" sz="1800" spc="0" dirty="0">
                <a:cs typeface="+mn-cs"/>
                <a:sym typeface="Arial" panose="020B0604020202020204" pitchFamily="34" charset="0"/>
              </a:rPr>
              <a:t>ni aux sociétés de personnes</a:t>
            </a:r>
          </a:p>
        </p:txBody>
      </p:sp>
      <p:pic>
        <p:nvPicPr>
          <p:cNvPr id="8" name="Graphique 7" descr="Badge croix avec un remplissage uni">
            <a:extLst>
              <a:ext uri="{FF2B5EF4-FFF2-40B4-BE49-F238E27FC236}">
                <a16:creationId xmlns:a16="http://schemas.microsoft.com/office/drawing/2014/main" id="{1806347B-A93F-36CE-42AD-735AA4E4E657}"/>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3648" y="4535809"/>
            <a:ext cx="937284" cy="937284"/>
          </a:xfrm>
          <a:prstGeom prst="rect">
            <a:avLst/>
          </a:prstGeom>
        </p:spPr>
      </p:pic>
      <p:pic>
        <p:nvPicPr>
          <p:cNvPr id="9" name="Graphique 8" descr="Badge Tick1 avec un remplissage uni">
            <a:extLst>
              <a:ext uri="{FF2B5EF4-FFF2-40B4-BE49-F238E27FC236}">
                <a16:creationId xmlns:a16="http://schemas.microsoft.com/office/drawing/2014/main" id="{070C2B9E-3AC9-B6CE-3C13-74D0801F909E}"/>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7044" y="2618749"/>
            <a:ext cx="950492" cy="950492"/>
          </a:xfrm>
          <a:prstGeom prst="rect">
            <a:avLst/>
          </a:prstGeom>
        </p:spPr>
      </p:pic>
    </p:spTree>
    <p:extLst>
      <p:ext uri="{BB962C8B-B14F-4D97-AF65-F5344CB8AC3E}">
        <p14:creationId xmlns:p14="http://schemas.microsoft.com/office/powerpoint/2010/main" val="2896441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6F305B-E12C-4B25-A6A9-207B2D68A16B}"/>
              </a:ext>
            </a:extLst>
          </p:cNvPr>
          <p:cNvSpPr>
            <a:spLocks noGrp="1"/>
          </p:cNvSpPr>
          <p:nvPr>
            <p:ph type="title"/>
          </p:nvPr>
        </p:nvSpPr>
        <p:spPr>
          <a:xfrm>
            <a:off x="6076618" y="609602"/>
            <a:ext cx="5785188" cy="685854"/>
          </a:xfrm>
        </p:spPr>
        <p:txBody>
          <a:bodyPr/>
          <a:lstStyle/>
          <a:p>
            <a:r>
              <a:rPr lang="fr-FR" spc="0" dirty="0">
                <a:cs typeface="+mn-cs"/>
                <a:sym typeface="Garamond" panose="02020404030301010803" pitchFamily="18" charset="0"/>
              </a:rPr>
              <a:t>En résumé</a:t>
            </a:r>
          </a:p>
        </p:txBody>
      </p:sp>
      <p:sp>
        <p:nvSpPr>
          <p:cNvPr id="5" name="Espace réservé du numéro de diapositive 4">
            <a:extLst>
              <a:ext uri="{FF2B5EF4-FFF2-40B4-BE49-F238E27FC236}">
                <a16:creationId xmlns:a16="http://schemas.microsoft.com/office/drawing/2014/main" id="{B0B51A54-0B3A-420E-87EA-C6ADA8D492B8}"/>
              </a:ext>
            </a:extLst>
          </p:cNvPr>
          <p:cNvSpPr>
            <a:spLocks noGrp="1"/>
          </p:cNvSpPr>
          <p:nvPr>
            <p:ph type="sldNum" sz="quarter" idx="12"/>
          </p:nvPr>
        </p:nvSpPr>
        <p:spPr/>
        <p:txBody>
          <a:bodyPr/>
          <a:lstStyle/>
          <a:p>
            <a:fld id="{D6F4737C-4BD2-4375-B602-5A5A0BCE5193}" type="slidenum">
              <a:rPr lang="fr-FR" spc="0" noProof="0" smtClean="0">
                <a:cs typeface="+mn-cs"/>
                <a:sym typeface="Garamond" panose="02020404030301010803" pitchFamily="18" charset="0"/>
              </a:rPr>
              <a:t>21</a:t>
            </a:fld>
            <a:endParaRPr lang="fr-FR" spc="0" noProof="0" dirty="0">
              <a:cs typeface="+mn-cs"/>
              <a:sym typeface="Garamond" panose="02020404030301010803" pitchFamily="18" charset="0"/>
            </a:endParaRPr>
          </a:p>
        </p:txBody>
      </p:sp>
      <p:sp>
        <p:nvSpPr>
          <p:cNvPr id="10" name="Oval 38">
            <a:extLst>
              <a:ext uri="{FF2B5EF4-FFF2-40B4-BE49-F238E27FC236}">
                <a16:creationId xmlns:a16="http://schemas.microsoft.com/office/drawing/2014/main" id="{DB1B2DCA-1DCA-456F-8372-5B4A4EC47F45}"/>
              </a:ext>
            </a:extLst>
          </p:cNvPr>
          <p:cNvSpPr/>
          <p:nvPr/>
        </p:nvSpPr>
        <p:spPr>
          <a:xfrm>
            <a:off x="6488393" y="1642153"/>
            <a:ext cx="685253" cy="68585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latin typeface="Museo Sans 500" panose="02000000000000000000" pitchFamily="2" charset="77"/>
            </a:endParaRPr>
          </a:p>
        </p:txBody>
      </p:sp>
      <p:sp>
        <p:nvSpPr>
          <p:cNvPr id="22" name="Text Placeholder 13">
            <a:extLst>
              <a:ext uri="{FF2B5EF4-FFF2-40B4-BE49-F238E27FC236}">
                <a16:creationId xmlns:a16="http://schemas.microsoft.com/office/drawing/2014/main" id="{05EC1517-F29F-4D2B-9D40-990BC8455D5A}"/>
              </a:ext>
            </a:extLst>
          </p:cNvPr>
          <p:cNvSpPr txBox="1">
            <a:spLocks/>
          </p:cNvSpPr>
          <p:nvPr/>
        </p:nvSpPr>
        <p:spPr>
          <a:xfrm>
            <a:off x="7332292" y="1719066"/>
            <a:ext cx="4529514" cy="535542"/>
          </a:xfrm>
          <a:prstGeom prst="rect">
            <a:avLst/>
          </a:prstGeom>
        </p:spPr>
        <p:txBody>
          <a:bodyPr/>
          <a:lstStyle>
            <a:lvl1pPr marL="0" indent="0" algn="l" defTabSz="914400" rtl="0" eaLnBrk="1" latinLnBrk="0" hangingPunct="1">
              <a:lnSpc>
                <a:spcPct val="90000"/>
              </a:lnSpc>
              <a:spcBef>
                <a:spcPts val="0"/>
              </a:spcBef>
              <a:buFont typeface="Arial" panose="020B0604020202020204" pitchFamily="34" charset="0"/>
              <a:buNone/>
              <a:defRPr sz="2400" kern="1200" spc="100" baseline="0">
                <a:solidFill>
                  <a:schemeClr val="tx1"/>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lnSpc>
                <a:spcPct val="90000"/>
              </a:lnSpc>
              <a:spcBef>
                <a:spcPts val="0"/>
              </a:spcBef>
              <a:buClr>
                <a:schemeClr val="accent6"/>
              </a:buClr>
              <a:buFont typeface="Arial" panose="020B0604020202020204" pitchFamily="34" charset="0"/>
              <a:buChar char="•"/>
              <a:defRPr sz="2000" kern="1200" spc="100" baseline="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90000"/>
              </a:lnSpc>
              <a:spcBef>
                <a:spcPts val="0"/>
              </a:spcBef>
              <a:buClr>
                <a:schemeClr val="accent6"/>
              </a:buClr>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3pPr>
            <a:lvl4pPr marL="685800" indent="-228600" algn="l" defTabSz="914400" rtl="0" eaLnBrk="1" latinLnBrk="0" hangingPunct="1">
              <a:lnSpc>
                <a:spcPct val="90000"/>
              </a:lnSpc>
              <a:spcBef>
                <a:spcPts val="0"/>
              </a:spcBef>
              <a:buClrTx/>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4pPr>
            <a:lvl5pPr marL="914400" indent="-228600" algn="l" defTabSz="914400" rtl="0" eaLnBrk="1" latinLnBrk="0" hangingPunct="1">
              <a:lnSpc>
                <a:spcPct val="90000"/>
              </a:lnSpc>
              <a:spcBef>
                <a:spcPts val="0"/>
              </a:spcBef>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sz="1400" spc="0" dirty="0">
                <a:cs typeface="+mn-cs"/>
                <a:sym typeface="Arial" panose="020B0604020202020204" pitchFamily="34" charset="0"/>
              </a:rPr>
              <a:t>De nombreuses entités devront s’appuyer sur le test des quatre conditions.</a:t>
            </a:r>
          </a:p>
        </p:txBody>
      </p:sp>
      <p:sp>
        <p:nvSpPr>
          <p:cNvPr id="26" name="Text Placeholder 3">
            <a:extLst>
              <a:ext uri="{FF2B5EF4-FFF2-40B4-BE49-F238E27FC236}">
                <a16:creationId xmlns:a16="http://schemas.microsoft.com/office/drawing/2014/main" id="{8B40C708-E52A-49FC-83DC-DEF3FF6EB71C}"/>
              </a:ext>
            </a:extLst>
          </p:cNvPr>
          <p:cNvSpPr txBox="1">
            <a:spLocks/>
          </p:cNvSpPr>
          <p:nvPr/>
        </p:nvSpPr>
        <p:spPr>
          <a:xfrm>
            <a:off x="6550076" y="1796951"/>
            <a:ext cx="581294" cy="298549"/>
          </a:xfrm>
          <a:prstGeom prst="rect">
            <a:avLst/>
          </a:prstGeom>
        </p:spPr>
        <p:txBody>
          <a:bodyPr/>
          <a:lstStyle>
            <a:lvl1pPr marL="0" indent="0" algn="l" defTabSz="914400" rtl="0" eaLnBrk="1" latinLnBrk="0" hangingPunct="1">
              <a:lnSpc>
                <a:spcPct val="90000"/>
              </a:lnSpc>
              <a:spcBef>
                <a:spcPts val="0"/>
              </a:spcBef>
              <a:buFont typeface="Arial" panose="020B0604020202020204" pitchFamily="34" charset="0"/>
              <a:buNone/>
              <a:defRPr sz="2400" kern="1200" spc="100" baseline="0">
                <a:solidFill>
                  <a:schemeClr val="tx1"/>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lnSpc>
                <a:spcPct val="90000"/>
              </a:lnSpc>
              <a:spcBef>
                <a:spcPts val="0"/>
              </a:spcBef>
              <a:buClr>
                <a:schemeClr val="accent6"/>
              </a:buClr>
              <a:buFont typeface="Arial" panose="020B0604020202020204" pitchFamily="34" charset="0"/>
              <a:buChar char="•"/>
              <a:defRPr sz="2000" kern="1200" spc="100" baseline="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90000"/>
              </a:lnSpc>
              <a:spcBef>
                <a:spcPts val="0"/>
              </a:spcBef>
              <a:buClr>
                <a:schemeClr val="accent6"/>
              </a:buClr>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3pPr>
            <a:lvl4pPr marL="685800" indent="-228600" algn="l" defTabSz="914400" rtl="0" eaLnBrk="1" latinLnBrk="0" hangingPunct="1">
              <a:lnSpc>
                <a:spcPct val="90000"/>
              </a:lnSpc>
              <a:spcBef>
                <a:spcPts val="0"/>
              </a:spcBef>
              <a:buClrTx/>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4pPr>
            <a:lvl5pPr marL="914400" indent="-228600" algn="l" defTabSz="914400" rtl="0" eaLnBrk="1" latinLnBrk="0" hangingPunct="1">
              <a:lnSpc>
                <a:spcPct val="90000"/>
              </a:lnSpc>
              <a:spcBef>
                <a:spcPts val="0"/>
              </a:spcBef>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b="1" spc="0" dirty="0">
                <a:solidFill>
                  <a:schemeClr val="bg1"/>
                </a:solidFill>
                <a:latin typeface="Garamond" panose="02020404030301010803" pitchFamily="18" charset="0"/>
                <a:cs typeface="+mn-cs"/>
                <a:sym typeface="Garamond" panose="02020404030301010803" pitchFamily="18" charset="0"/>
              </a:rPr>
              <a:t>1</a:t>
            </a:r>
          </a:p>
        </p:txBody>
      </p:sp>
      <p:sp>
        <p:nvSpPr>
          <p:cNvPr id="6" name="Text Placeholder 13">
            <a:extLst>
              <a:ext uri="{FF2B5EF4-FFF2-40B4-BE49-F238E27FC236}">
                <a16:creationId xmlns:a16="http://schemas.microsoft.com/office/drawing/2014/main" id="{E633C0B0-0BC3-53FE-2975-C64E31AEDA5E}"/>
              </a:ext>
            </a:extLst>
          </p:cNvPr>
          <p:cNvSpPr txBox="1">
            <a:spLocks/>
          </p:cNvSpPr>
          <p:nvPr/>
        </p:nvSpPr>
        <p:spPr>
          <a:xfrm>
            <a:off x="7332292" y="2470159"/>
            <a:ext cx="4529514" cy="3910255"/>
          </a:xfrm>
          <a:prstGeom prst="rect">
            <a:avLst/>
          </a:prstGeom>
        </p:spPr>
        <p:txBody>
          <a:bodyPr/>
          <a:lstStyle>
            <a:lvl1pPr marL="0" indent="0" algn="l" defTabSz="914400" rtl="0" eaLnBrk="1" latinLnBrk="0" hangingPunct="1">
              <a:lnSpc>
                <a:spcPct val="90000"/>
              </a:lnSpc>
              <a:spcBef>
                <a:spcPts val="0"/>
              </a:spcBef>
              <a:buFont typeface="Arial" panose="020B0604020202020204" pitchFamily="34" charset="0"/>
              <a:buNone/>
              <a:defRPr sz="2400" kern="1200" spc="100" baseline="0">
                <a:solidFill>
                  <a:schemeClr val="tx1"/>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lnSpc>
                <a:spcPct val="90000"/>
              </a:lnSpc>
              <a:spcBef>
                <a:spcPts val="0"/>
              </a:spcBef>
              <a:buClr>
                <a:schemeClr val="accent6"/>
              </a:buClr>
              <a:buFont typeface="Arial" panose="020B0604020202020204" pitchFamily="34" charset="0"/>
              <a:buChar char="•"/>
              <a:defRPr sz="2000" kern="1200" spc="100" baseline="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90000"/>
              </a:lnSpc>
              <a:spcBef>
                <a:spcPts val="0"/>
              </a:spcBef>
              <a:buClr>
                <a:schemeClr val="accent6"/>
              </a:buClr>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3pPr>
            <a:lvl4pPr marL="685800" indent="-228600" algn="l" defTabSz="914400" rtl="0" eaLnBrk="1" latinLnBrk="0" hangingPunct="1">
              <a:lnSpc>
                <a:spcPct val="90000"/>
              </a:lnSpc>
              <a:spcBef>
                <a:spcPts val="0"/>
              </a:spcBef>
              <a:buClrTx/>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4pPr>
            <a:lvl5pPr marL="914400" indent="-228600" algn="l" defTabSz="914400" rtl="0" eaLnBrk="1" latinLnBrk="0" hangingPunct="1">
              <a:lnSpc>
                <a:spcPct val="90000"/>
              </a:lnSpc>
              <a:spcBef>
                <a:spcPts val="0"/>
              </a:spcBef>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sz="1400" b="1" spc="0" dirty="0">
                <a:cs typeface="+mn-cs"/>
                <a:sym typeface="Arial" panose="020B0604020202020204" pitchFamily="34" charset="0"/>
              </a:rPr>
              <a:t>Le test des quatre conditions est extrêmement difficile à passer. </a:t>
            </a:r>
          </a:p>
          <a:p>
            <a:pPr>
              <a:lnSpc>
                <a:spcPct val="100000"/>
              </a:lnSpc>
            </a:pPr>
            <a:endParaRPr lang="fr-FR" sz="1400" b="1" spc="0" dirty="0">
              <a:cs typeface="+mn-cs"/>
              <a:sym typeface="Arial" panose="020B0604020202020204" pitchFamily="34" charset="0"/>
            </a:endParaRPr>
          </a:p>
          <a:p>
            <a:pPr>
              <a:lnSpc>
                <a:spcPct val="100000"/>
              </a:lnSpc>
            </a:pPr>
            <a:r>
              <a:rPr lang="fr-FR" sz="1400" b="1" spc="0" dirty="0">
                <a:cs typeface="+mn-cs"/>
                <a:sym typeface="Arial" panose="020B0604020202020204" pitchFamily="34" charset="0"/>
              </a:rPr>
              <a:t>À titre d’exemple, si l’une des situations ci-après se produit au sein de toute entité du groupe, le </a:t>
            </a:r>
            <a:br>
              <a:rPr lang="fr-FR" sz="1400" b="1" spc="0" dirty="0">
                <a:cs typeface="+mn-cs"/>
                <a:sym typeface="Arial" panose="020B0604020202020204" pitchFamily="34" charset="0"/>
              </a:rPr>
            </a:br>
            <a:r>
              <a:rPr lang="fr-FR" sz="1400" b="1" spc="0" dirty="0">
                <a:cs typeface="+mn-cs"/>
                <a:sym typeface="Arial" panose="020B0604020202020204" pitchFamily="34" charset="0"/>
              </a:rPr>
              <a:t>test n’aura pas été passé :</a:t>
            </a:r>
          </a:p>
          <a:p>
            <a:pPr>
              <a:lnSpc>
                <a:spcPct val="100000"/>
              </a:lnSpc>
            </a:pPr>
            <a:endParaRPr lang="fr-FR" sz="1400" b="1" spc="0" dirty="0">
              <a:cs typeface="+mn-cs"/>
              <a:sym typeface="Arial" panose="020B0604020202020204" pitchFamily="34" charset="0"/>
            </a:endParaRPr>
          </a:p>
          <a:p>
            <a:pPr lvl="1">
              <a:lnSpc>
                <a:spcPct val="100000"/>
              </a:lnSpc>
            </a:pPr>
            <a:r>
              <a:rPr lang="fr-FR" sz="1400" spc="0" dirty="0">
                <a:cs typeface="+mn-cs"/>
                <a:sym typeface="Arial" panose="020B0604020202020204" pitchFamily="34" charset="0"/>
              </a:rPr>
              <a:t>Un prêt d’une banque étrangère</a:t>
            </a:r>
          </a:p>
          <a:p>
            <a:pPr lvl="1">
              <a:lnSpc>
                <a:spcPct val="100000"/>
              </a:lnSpc>
            </a:pPr>
            <a:r>
              <a:rPr lang="fr-FR" sz="1400" spc="0" dirty="0">
                <a:cs typeface="+mn-cs"/>
                <a:sym typeface="Arial" panose="020B0604020202020204" pitchFamily="34" charset="0"/>
              </a:rPr>
              <a:t>Un droit prévu dans une entente accordé à votre sœur (lorsqu’il ou elle résidait au Canada) d’acquérir 25 % des actions d’une société canadienne, et cette sœur a depuis quitté le Canada.</a:t>
            </a:r>
          </a:p>
          <a:p>
            <a:pPr lvl="1">
              <a:lnSpc>
                <a:spcPct val="100000"/>
              </a:lnSpc>
            </a:pPr>
            <a:r>
              <a:rPr lang="fr-FR" sz="1400" spc="0" dirty="0">
                <a:cs typeface="+mn-cs"/>
                <a:sym typeface="Arial" panose="020B0604020202020204" pitchFamily="34" charset="0"/>
              </a:rPr>
              <a:t>L’un de vos enfants est bénéficiaire de votre fiducie familiale discrétionnaire et a depuis quitté le Canada.</a:t>
            </a:r>
          </a:p>
          <a:p>
            <a:pPr lvl="1">
              <a:lnSpc>
                <a:spcPct val="100000"/>
              </a:lnSpc>
            </a:pPr>
            <a:r>
              <a:rPr lang="fr-FR" sz="1400" kern="0" spc="0" dirty="0">
                <a:solidFill>
                  <a:schemeClr val="tx1">
                    <a:lumMod val="100000"/>
                  </a:schemeClr>
                </a:solidFill>
                <a:cs typeface="+mn-cs"/>
                <a:sym typeface="Arial" panose="020B0604020202020204" pitchFamily="34" charset="0"/>
              </a:rPr>
              <a:t>Posséder une entreprise étrangère à des fins personnelles. </a:t>
            </a:r>
            <a:r>
              <a:rPr lang="fr-FR" sz="1400" i="1" kern="0" spc="0" dirty="0">
                <a:solidFill>
                  <a:schemeClr val="tx1">
                    <a:lumMod val="100000"/>
                  </a:schemeClr>
                </a:solidFill>
                <a:cs typeface="+mn-cs"/>
                <a:sym typeface="Arial" panose="020B0604020202020204" pitchFamily="34" charset="0"/>
              </a:rPr>
              <a:t>(p. ex. un appartement en copropriété à usage personnel en Floride).</a:t>
            </a:r>
          </a:p>
        </p:txBody>
      </p:sp>
      <p:sp>
        <p:nvSpPr>
          <p:cNvPr id="9" name="Oval 38">
            <a:extLst>
              <a:ext uri="{FF2B5EF4-FFF2-40B4-BE49-F238E27FC236}">
                <a16:creationId xmlns:a16="http://schemas.microsoft.com/office/drawing/2014/main" id="{EA897590-36C1-DD33-BAC8-ABE5AA631E64}"/>
              </a:ext>
            </a:extLst>
          </p:cNvPr>
          <p:cNvSpPr/>
          <p:nvPr/>
        </p:nvSpPr>
        <p:spPr>
          <a:xfrm>
            <a:off x="6488393" y="2470159"/>
            <a:ext cx="685253" cy="68585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latin typeface="Museo Sans 500" panose="02000000000000000000" pitchFamily="2" charset="77"/>
            </a:endParaRPr>
          </a:p>
        </p:txBody>
      </p:sp>
      <p:sp>
        <p:nvSpPr>
          <p:cNvPr id="33" name="Text Placeholder 3">
            <a:extLst>
              <a:ext uri="{FF2B5EF4-FFF2-40B4-BE49-F238E27FC236}">
                <a16:creationId xmlns:a16="http://schemas.microsoft.com/office/drawing/2014/main" id="{2CDD0598-B3EA-CB65-5E67-62B07DAB37C8}"/>
              </a:ext>
            </a:extLst>
          </p:cNvPr>
          <p:cNvSpPr txBox="1">
            <a:spLocks/>
          </p:cNvSpPr>
          <p:nvPr/>
        </p:nvSpPr>
        <p:spPr>
          <a:xfrm>
            <a:off x="6550076" y="2631729"/>
            <a:ext cx="581294" cy="298549"/>
          </a:xfrm>
          <a:prstGeom prst="rect">
            <a:avLst/>
          </a:prstGeom>
        </p:spPr>
        <p:txBody>
          <a:bodyPr/>
          <a:lstStyle>
            <a:lvl1pPr marL="0" indent="0" algn="l" defTabSz="914400" rtl="0" eaLnBrk="1" latinLnBrk="0" hangingPunct="1">
              <a:lnSpc>
                <a:spcPct val="90000"/>
              </a:lnSpc>
              <a:spcBef>
                <a:spcPts val="0"/>
              </a:spcBef>
              <a:buFont typeface="Arial" panose="020B0604020202020204" pitchFamily="34" charset="0"/>
              <a:buNone/>
              <a:defRPr sz="2400" kern="1200" spc="100" baseline="0">
                <a:solidFill>
                  <a:schemeClr val="tx1"/>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lnSpc>
                <a:spcPct val="90000"/>
              </a:lnSpc>
              <a:spcBef>
                <a:spcPts val="0"/>
              </a:spcBef>
              <a:buClr>
                <a:schemeClr val="accent6"/>
              </a:buClr>
              <a:buFont typeface="Arial" panose="020B0604020202020204" pitchFamily="34" charset="0"/>
              <a:buChar char="•"/>
              <a:defRPr sz="2000" kern="1200" spc="100" baseline="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90000"/>
              </a:lnSpc>
              <a:spcBef>
                <a:spcPts val="0"/>
              </a:spcBef>
              <a:buClr>
                <a:schemeClr val="accent6"/>
              </a:buClr>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3pPr>
            <a:lvl4pPr marL="685800" indent="-228600" algn="l" defTabSz="914400" rtl="0" eaLnBrk="1" latinLnBrk="0" hangingPunct="1">
              <a:lnSpc>
                <a:spcPct val="90000"/>
              </a:lnSpc>
              <a:spcBef>
                <a:spcPts val="0"/>
              </a:spcBef>
              <a:buClrTx/>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4pPr>
            <a:lvl5pPr marL="914400" indent="-228600" algn="l" defTabSz="914400" rtl="0" eaLnBrk="1" latinLnBrk="0" hangingPunct="1">
              <a:lnSpc>
                <a:spcPct val="90000"/>
              </a:lnSpc>
              <a:spcBef>
                <a:spcPts val="0"/>
              </a:spcBef>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b="1" spc="0" dirty="0">
                <a:solidFill>
                  <a:schemeClr val="bg1"/>
                </a:solidFill>
                <a:latin typeface="Garamond" panose="02020404030301010803" pitchFamily="18" charset="0"/>
                <a:cs typeface="+mn-cs"/>
                <a:sym typeface="Garamond" panose="02020404030301010803" pitchFamily="18" charset="0"/>
              </a:rPr>
              <a:t>2</a:t>
            </a:r>
          </a:p>
        </p:txBody>
      </p:sp>
      <p:pic>
        <p:nvPicPr>
          <p:cNvPr id="11" name="Espace réservé pour une image  10" descr="Une image contenant personne, complet, homme&#10;&#10;Description générée automatiquement">
            <a:extLst>
              <a:ext uri="{FF2B5EF4-FFF2-40B4-BE49-F238E27FC236}">
                <a16:creationId xmlns:a16="http://schemas.microsoft.com/office/drawing/2014/main" id="{8F8628FB-36AE-6410-CC54-DC67D29F88F9}"/>
              </a:ext>
            </a:extLst>
          </p:cNvPr>
          <p:cNvPicPr>
            <a:picLocks noGrp="1" noChangeAspect="1"/>
          </p:cNvPicPr>
          <p:nvPr>
            <p:ph type="pic" sz="quarter" idx="13"/>
          </p:nvPr>
        </p:nvPicPr>
        <p:blipFill rotWithShape="1">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l="15453" r="40797"/>
          <a:stretch/>
        </p:blipFill>
        <p:spPr>
          <a:xfrm>
            <a:off x="647701" y="0"/>
            <a:ext cx="5333999" cy="6858000"/>
          </a:xfrm>
        </p:spPr>
      </p:pic>
    </p:spTree>
    <p:extLst>
      <p:ext uri="{BB962C8B-B14F-4D97-AF65-F5344CB8AC3E}">
        <p14:creationId xmlns:p14="http://schemas.microsoft.com/office/powerpoint/2010/main" val="32766475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C48482-2833-3A65-AB6F-181F73CC09DD}"/>
              </a:ext>
            </a:extLst>
          </p:cNvPr>
          <p:cNvSpPr>
            <a:spLocks noGrp="1"/>
          </p:cNvSpPr>
          <p:nvPr>
            <p:ph type="title"/>
          </p:nvPr>
        </p:nvSpPr>
        <p:spPr/>
        <p:txBody>
          <a:bodyPr/>
          <a:lstStyle/>
          <a:p>
            <a:r>
              <a:rPr lang="fr-FR" spc="0" dirty="0">
                <a:cs typeface="+mn-cs"/>
                <a:sym typeface="Garamond" panose="02020404030301010803" pitchFamily="18" charset="0"/>
              </a:rPr>
              <a:t>Calcul détaillé</a:t>
            </a:r>
          </a:p>
        </p:txBody>
      </p:sp>
      <p:sp>
        <p:nvSpPr>
          <p:cNvPr id="4" name="Espace réservé du contenu 3">
            <a:extLst>
              <a:ext uri="{FF2B5EF4-FFF2-40B4-BE49-F238E27FC236}">
                <a16:creationId xmlns:a16="http://schemas.microsoft.com/office/drawing/2014/main" id="{260C47F2-B7C6-952B-48E0-916D324391B4}"/>
              </a:ext>
            </a:extLst>
          </p:cNvPr>
          <p:cNvSpPr>
            <a:spLocks noGrp="1"/>
          </p:cNvSpPr>
          <p:nvPr>
            <p:ph sz="half" idx="2"/>
          </p:nvPr>
        </p:nvSpPr>
        <p:spPr>
          <a:xfrm>
            <a:off x="212550" y="2705100"/>
            <a:ext cx="5767057" cy="3467099"/>
          </a:xfrm>
        </p:spPr>
        <p:txBody>
          <a:bodyPr/>
          <a:lstStyle/>
          <a:p>
            <a:r>
              <a:rPr lang="fr-FR" spc="0" dirty="0">
                <a:cs typeface="+mn-cs"/>
                <a:sym typeface="Arial" panose="020B0604020202020204" pitchFamily="34" charset="0"/>
              </a:rPr>
              <a:t>Aucune déduction des intérêts et des frais de financement dans la mesure de la proportion suivante</a:t>
            </a:r>
          </a:p>
          <a:p>
            <a:endParaRPr lang="fr-FR" spc="0" dirty="0">
              <a:cs typeface="+mn-cs"/>
              <a:sym typeface="Arial" panose="020B0604020202020204" pitchFamily="34" charset="0"/>
            </a:endParaRPr>
          </a:p>
          <a:p>
            <a:r>
              <a:rPr lang="fr-FR" b="1" spc="0" dirty="0">
                <a:solidFill>
                  <a:schemeClr val="accent6"/>
                </a:solidFill>
                <a:cs typeface="+mn-cs"/>
                <a:sym typeface="Arial" panose="020B0604020202020204" pitchFamily="34" charset="0"/>
              </a:rPr>
              <a:t>=(A − (B + C + D + E))/A</a:t>
            </a:r>
          </a:p>
        </p:txBody>
      </p:sp>
      <p:sp>
        <p:nvSpPr>
          <p:cNvPr id="5" name="Espace réservé du numéro de diapositive 4">
            <a:extLst>
              <a:ext uri="{FF2B5EF4-FFF2-40B4-BE49-F238E27FC236}">
                <a16:creationId xmlns:a16="http://schemas.microsoft.com/office/drawing/2014/main" id="{1A86F405-CA83-C64E-5685-FFD19CCD59D0}"/>
              </a:ext>
            </a:extLst>
          </p:cNvPr>
          <p:cNvSpPr>
            <a:spLocks noGrp="1"/>
          </p:cNvSpPr>
          <p:nvPr>
            <p:ph type="sldNum" sz="quarter" idx="12"/>
          </p:nvPr>
        </p:nvSpPr>
        <p:spPr/>
        <p:txBody>
          <a:bodyPr/>
          <a:lstStyle/>
          <a:p>
            <a:fld id="{D6F4737C-4BD2-4375-B602-5A5A0BCE5193}" type="slidenum">
              <a:rPr lang="fr-FR" spc="0" noProof="0" smtClean="0">
                <a:cs typeface="+mn-cs"/>
                <a:sym typeface="Garamond" panose="02020404030301010803" pitchFamily="18" charset="0"/>
              </a:rPr>
              <a:t>22</a:t>
            </a:fld>
            <a:endParaRPr lang="fr-FR" spc="0" noProof="0" dirty="0">
              <a:cs typeface="+mn-cs"/>
              <a:sym typeface="Garamond" panose="02020404030301010803" pitchFamily="18" charset="0"/>
            </a:endParaRPr>
          </a:p>
        </p:txBody>
      </p:sp>
      <p:sp>
        <p:nvSpPr>
          <p:cNvPr id="6" name="Espace réservé du contenu 5">
            <a:extLst>
              <a:ext uri="{FF2B5EF4-FFF2-40B4-BE49-F238E27FC236}">
                <a16:creationId xmlns:a16="http://schemas.microsoft.com/office/drawing/2014/main" id="{375223FB-2965-770A-E105-0F2C5F253D34}"/>
              </a:ext>
            </a:extLst>
          </p:cNvPr>
          <p:cNvSpPr>
            <a:spLocks noGrp="1"/>
          </p:cNvSpPr>
          <p:nvPr>
            <p:ph sz="half" idx="13"/>
          </p:nvPr>
        </p:nvSpPr>
        <p:spPr>
          <a:xfrm>
            <a:off x="6078909" y="2705100"/>
            <a:ext cx="6113091" cy="3467099"/>
          </a:xfrm>
        </p:spPr>
        <p:txBody>
          <a:bodyPr/>
          <a:lstStyle/>
          <a:p>
            <a:pPr marL="0" lvl="1" indent="0">
              <a:lnSpc>
                <a:spcPct val="100000"/>
              </a:lnSpc>
              <a:buNone/>
            </a:pPr>
            <a:r>
              <a:rPr lang="fr-FR" sz="1800" kern="0" spc="0" dirty="0">
                <a:solidFill>
                  <a:schemeClr val="accent6">
                    <a:lumMod val="100000"/>
                  </a:schemeClr>
                </a:solidFill>
                <a:cs typeface="+mn-cs"/>
                <a:sym typeface="Arial" panose="020B0604020202020204" pitchFamily="34" charset="0"/>
              </a:rPr>
              <a:t>A – </a:t>
            </a:r>
            <a:r>
              <a:rPr lang="fr-FR" sz="1800" kern="0" spc="0" dirty="0">
                <a:solidFill>
                  <a:schemeClr val="tx1">
                    <a:lumMod val="100000"/>
                  </a:schemeClr>
                </a:solidFill>
                <a:cs typeface="+mn-cs"/>
                <a:sym typeface="Arial" panose="020B0604020202020204" pitchFamily="34" charset="0"/>
              </a:rPr>
              <a:t>dépenses d’intérêts et de financement</a:t>
            </a:r>
          </a:p>
          <a:p>
            <a:pPr marL="0" lvl="1" indent="0">
              <a:lnSpc>
                <a:spcPct val="100000"/>
              </a:lnSpc>
              <a:buNone/>
            </a:pPr>
            <a:r>
              <a:rPr lang="fr-FR" sz="1800" kern="0" spc="0" dirty="0">
                <a:solidFill>
                  <a:schemeClr val="accent6">
                    <a:lumMod val="100000"/>
                  </a:schemeClr>
                </a:solidFill>
                <a:cs typeface="+mn-cs"/>
                <a:sym typeface="Arial" panose="020B0604020202020204" pitchFamily="34" charset="0"/>
              </a:rPr>
              <a:t>B – </a:t>
            </a:r>
            <a:r>
              <a:rPr lang="fr-FR" sz="1800" kern="0" spc="0" dirty="0">
                <a:solidFill>
                  <a:schemeClr val="tx1">
                    <a:lumMod val="100000"/>
                  </a:schemeClr>
                </a:solidFill>
                <a:cs typeface="+mn-cs"/>
                <a:sym typeface="Arial" panose="020B0604020202020204" pitchFamily="34" charset="0"/>
              </a:rPr>
              <a:t>revenu imposable rajusté X ratio des dépenses admissibles </a:t>
            </a:r>
          </a:p>
          <a:p>
            <a:pPr marL="0" lvl="1" indent="0">
              <a:lnSpc>
                <a:spcPct val="100000"/>
              </a:lnSpc>
              <a:buNone/>
            </a:pPr>
            <a:r>
              <a:rPr lang="fr-FR" sz="1800" kern="0" spc="0" dirty="0">
                <a:solidFill>
                  <a:schemeClr val="accent6">
                    <a:lumMod val="100000"/>
                  </a:schemeClr>
                </a:solidFill>
                <a:cs typeface="+mn-cs"/>
                <a:sym typeface="Arial" panose="020B0604020202020204" pitchFamily="34" charset="0"/>
              </a:rPr>
              <a:t>C – </a:t>
            </a:r>
            <a:r>
              <a:rPr lang="fr-FR" sz="1800" kern="0" spc="0" dirty="0">
                <a:solidFill>
                  <a:schemeClr val="tx1">
                    <a:lumMod val="100000"/>
                  </a:schemeClr>
                </a:solidFill>
                <a:cs typeface="+mn-cs"/>
                <a:sym typeface="Arial" panose="020B0604020202020204" pitchFamily="34" charset="0"/>
              </a:rPr>
              <a:t>revenus d’intérêts et de financement</a:t>
            </a:r>
          </a:p>
          <a:p>
            <a:pPr marL="0" lvl="1" indent="0">
              <a:lnSpc>
                <a:spcPct val="100000"/>
              </a:lnSpc>
              <a:buNone/>
            </a:pPr>
            <a:r>
              <a:rPr lang="fr-FR" sz="1800" kern="0" spc="0" dirty="0">
                <a:solidFill>
                  <a:schemeClr val="accent6">
                    <a:lumMod val="100000"/>
                  </a:schemeClr>
                </a:solidFill>
                <a:cs typeface="+mn-cs"/>
                <a:sym typeface="Arial" panose="020B0604020202020204" pitchFamily="34" charset="0"/>
              </a:rPr>
              <a:t>D – </a:t>
            </a:r>
            <a:r>
              <a:rPr lang="fr-FR" sz="1800" kern="0" spc="0" dirty="0">
                <a:solidFill>
                  <a:schemeClr val="tx1">
                    <a:lumMod val="100000"/>
                  </a:schemeClr>
                </a:solidFill>
                <a:cs typeface="+mn-cs"/>
                <a:sym typeface="Arial" panose="020B0604020202020204" pitchFamily="34" charset="0"/>
              </a:rPr>
              <a:t>capacité reçue pour l’exercice excédant le montant déduit au cours de l’exercice en vertu de l’article 111(a.1) sur le report de l’exercice précédent.</a:t>
            </a:r>
          </a:p>
          <a:p>
            <a:pPr marL="0" lvl="1" indent="0">
              <a:lnSpc>
                <a:spcPct val="100000"/>
              </a:lnSpc>
              <a:buNone/>
            </a:pPr>
            <a:r>
              <a:rPr lang="fr-FR" sz="1800" kern="0" spc="0" dirty="0">
                <a:solidFill>
                  <a:schemeClr val="accent6">
                    <a:lumMod val="100000"/>
                  </a:schemeClr>
                </a:solidFill>
                <a:cs typeface="+mn-cs"/>
                <a:sym typeface="Arial" panose="020B0604020202020204" pitchFamily="34" charset="0"/>
              </a:rPr>
              <a:t>E – </a:t>
            </a:r>
            <a:r>
              <a:rPr lang="fr-FR" sz="1800" kern="0" spc="0" dirty="0">
                <a:solidFill>
                  <a:schemeClr val="tx1">
                    <a:lumMod val="100000"/>
                  </a:schemeClr>
                </a:solidFill>
                <a:cs typeface="+mn-cs"/>
                <a:sym typeface="Arial" panose="020B0604020202020204" pitchFamily="34" charset="0"/>
              </a:rPr>
              <a:t>capacité absorbée [règle transitoire qui permet le report en avant des droits inutilisés au titre des montants excédentaires des trois exercices précédant l’adoption des règles]</a:t>
            </a:r>
          </a:p>
        </p:txBody>
      </p:sp>
    </p:spTree>
    <p:extLst>
      <p:ext uri="{BB962C8B-B14F-4D97-AF65-F5344CB8AC3E}">
        <p14:creationId xmlns:p14="http://schemas.microsoft.com/office/powerpoint/2010/main" val="26254453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51B34A-54A4-A6BE-3558-9D629CDB1E1C}"/>
              </a:ext>
            </a:extLst>
          </p:cNvPr>
          <p:cNvSpPr>
            <a:spLocks noGrp="1"/>
          </p:cNvSpPr>
          <p:nvPr>
            <p:ph type="title"/>
          </p:nvPr>
        </p:nvSpPr>
        <p:spPr/>
        <p:txBody>
          <a:bodyPr/>
          <a:lstStyle/>
          <a:p>
            <a:r>
              <a:rPr lang="fr-FR" spc="0" dirty="0">
                <a:cs typeface="+mn-cs"/>
                <a:sym typeface="Garamond" panose="02020404030301010803" pitchFamily="18" charset="0"/>
              </a:rPr>
              <a:t>Revenu imposable rajusté</a:t>
            </a:r>
          </a:p>
        </p:txBody>
      </p:sp>
      <p:sp>
        <p:nvSpPr>
          <p:cNvPr id="4" name="Espace réservé du contenu 3">
            <a:extLst>
              <a:ext uri="{FF2B5EF4-FFF2-40B4-BE49-F238E27FC236}">
                <a16:creationId xmlns:a16="http://schemas.microsoft.com/office/drawing/2014/main" id="{661224F0-1D2C-AE11-83AB-4D6414635BF4}"/>
              </a:ext>
            </a:extLst>
          </p:cNvPr>
          <p:cNvSpPr>
            <a:spLocks noGrp="1"/>
          </p:cNvSpPr>
          <p:nvPr>
            <p:ph sz="half" idx="2"/>
          </p:nvPr>
        </p:nvSpPr>
        <p:spPr/>
        <p:txBody>
          <a:bodyPr/>
          <a:lstStyle/>
          <a:p>
            <a:r>
              <a:rPr lang="fr-FR" spc="0" dirty="0">
                <a:cs typeface="+mn-cs"/>
                <a:sym typeface="Arial" panose="020B0604020202020204" pitchFamily="34" charset="0"/>
              </a:rPr>
              <a:t>Se rapproche du BAIIA</a:t>
            </a:r>
          </a:p>
          <a:p>
            <a:endParaRPr lang="fr-FR" spc="0" dirty="0">
              <a:cs typeface="+mn-cs"/>
              <a:sym typeface="Arial" panose="020B0604020202020204" pitchFamily="34" charset="0"/>
            </a:endParaRPr>
          </a:p>
          <a:p>
            <a:r>
              <a:rPr lang="fr-FR" sz="2400" b="1" spc="0" dirty="0">
                <a:solidFill>
                  <a:schemeClr val="accent6"/>
                </a:solidFill>
                <a:cs typeface="+mn-cs"/>
                <a:sym typeface="Arial" panose="020B0604020202020204" pitchFamily="34" charset="0"/>
              </a:rPr>
              <a:t>Total de A + B - C</a:t>
            </a:r>
          </a:p>
        </p:txBody>
      </p:sp>
      <p:sp>
        <p:nvSpPr>
          <p:cNvPr id="5" name="Espace réservé du numéro de diapositive 4">
            <a:extLst>
              <a:ext uri="{FF2B5EF4-FFF2-40B4-BE49-F238E27FC236}">
                <a16:creationId xmlns:a16="http://schemas.microsoft.com/office/drawing/2014/main" id="{77D6FEA4-588E-216E-47F7-2F1EEE413B77}"/>
              </a:ext>
            </a:extLst>
          </p:cNvPr>
          <p:cNvSpPr>
            <a:spLocks noGrp="1"/>
          </p:cNvSpPr>
          <p:nvPr>
            <p:ph type="sldNum" sz="quarter" idx="12"/>
          </p:nvPr>
        </p:nvSpPr>
        <p:spPr/>
        <p:txBody>
          <a:bodyPr/>
          <a:lstStyle/>
          <a:p>
            <a:fld id="{D6F4737C-4BD2-4375-B602-5A5A0BCE5193}" type="slidenum">
              <a:rPr lang="fr-FR" spc="0" noProof="0" smtClean="0">
                <a:cs typeface="+mn-cs"/>
                <a:sym typeface="Garamond" panose="02020404030301010803" pitchFamily="18" charset="0"/>
              </a:rPr>
              <a:t>23</a:t>
            </a:fld>
            <a:endParaRPr lang="fr-FR" spc="0" noProof="0" dirty="0">
              <a:cs typeface="+mn-cs"/>
              <a:sym typeface="Garamond" panose="02020404030301010803" pitchFamily="18" charset="0"/>
            </a:endParaRPr>
          </a:p>
        </p:txBody>
      </p:sp>
      <p:sp>
        <p:nvSpPr>
          <p:cNvPr id="6" name="Espace réservé du contenu 5">
            <a:extLst>
              <a:ext uri="{FF2B5EF4-FFF2-40B4-BE49-F238E27FC236}">
                <a16:creationId xmlns:a16="http://schemas.microsoft.com/office/drawing/2014/main" id="{1079FEF2-2796-41A0-8877-1D1644ECA20E}"/>
              </a:ext>
            </a:extLst>
          </p:cNvPr>
          <p:cNvSpPr>
            <a:spLocks noGrp="1"/>
          </p:cNvSpPr>
          <p:nvPr>
            <p:ph sz="half" idx="13"/>
          </p:nvPr>
        </p:nvSpPr>
        <p:spPr/>
        <p:txBody>
          <a:bodyPr/>
          <a:lstStyle/>
          <a:p>
            <a:pPr>
              <a:lnSpc>
                <a:spcPct val="100000"/>
              </a:lnSpc>
            </a:pPr>
            <a:r>
              <a:rPr lang="fr-FR" sz="1800" kern="0" spc="0" dirty="0">
                <a:solidFill>
                  <a:schemeClr val="accent6">
                    <a:lumMod val="100000"/>
                  </a:schemeClr>
                </a:solidFill>
                <a:cs typeface="+mn-cs"/>
                <a:sym typeface="Arial" panose="020B0604020202020204" pitchFamily="34" charset="0"/>
              </a:rPr>
              <a:t>A = </a:t>
            </a:r>
            <a:r>
              <a:rPr lang="fr-FR" sz="1800" kern="0" spc="0" dirty="0">
                <a:solidFill>
                  <a:schemeClr val="tx1">
                    <a:lumMod val="100000"/>
                  </a:schemeClr>
                </a:solidFill>
                <a:cs typeface="+mn-cs"/>
                <a:sym typeface="Arial" panose="020B0604020202020204" pitchFamily="34" charset="0"/>
              </a:rPr>
              <a:t>revenu imposable (montant positif) ou perte </a:t>
            </a:r>
            <a:br>
              <a:rPr lang="fr-FR" sz="1800" kern="0" spc="0" dirty="0">
                <a:solidFill>
                  <a:schemeClr val="tx1">
                    <a:lumMod val="100000"/>
                  </a:schemeClr>
                </a:solidFill>
                <a:cs typeface="+mn-cs"/>
                <a:sym typeface="Arial" panose="020B0604020202020204" pitchFamily="34" charset="0"/>
              </a:rPr>
            </a:br>
            <a:r>
              <a:rPr lang="fr-FR" sz="1800" kern="0" spc="0" dirty="0">
                <a:solidFill>
                  <a:schemeClr val="tx1">
                    <a:lumMod val="100000"/>
                  </a:schemeClr>
                </a:solidFill>
                <a:cs typeface="+mn-cs"/>
                <a:sym typeface="Arial" panose="020B0604020202020204" pitchFamily="34" charset="0"/>
              </a:rPr>
              <a:t>autre qu’en capital pour l’exercice (montant négatif)</a:t>
            </a:r>
          </a:p>
          <a:p>
            <a:pPr>
              <a:lnSpc>
                <a:spcPct val="100000"/>
              </a:lnSpc>
            </a:pPr>
            <a:r>
              <a:rPr lang="fr-FR" sz="1800" kern="0" spc="0" dirty="0">
                <a:solidFill>
                  <a:schemeClr val="accent6">
                    <a:lumMod val="100000"/>
                  </a:schemeClr>
                </a:solidFill>
                <a:cs typeface="+mn-cs"/>
                <a:sym typeface="Arial" panose="020B0604020202020204" pitchFamily="34" charset="0"/>
              </a:rPr>
              <a:t>B = </a:t>
            </a:r>
            <a:r>
              <a:rPr lang="fr-FR" sz="1800" kern="0" spc="0" dirty="0">
                <a:solidFill>
                  <a:schemeClr val="tx1">
                    <a:lumMod val="100000"/>
                  </a:schemeClr>
                </a:solidFill>
                <a:cs typeface="+mn-cs"/>
                <a:sym typeface="Arial" panose="020B0604020202020204" pitchFamily="34" charset="0"/>
              </a:rPr>
              <a:t>intérêts et frais de financement + déduction </a:t>
            </a:r>
            <a:br>
              <a:rPr lang="fr-FR" sz="1800" kern="0" spc="0" dirty="0">
                <a:solidFill>
                  <a:schemeClr val="tx1">
                    <a:lumMod val="100000"/>
                  </a:schemeClr>
                </a:solidFill>
                <a:cs typeface="+mn-cs"/>
                <a:sym typeface="Arial" panose="020B0604020202020204" pitchFamily="34" charset="0"/>
              </a:rPr>
            </a:br>
            <a:r>
              <a:rPr lang="fr-FR" sz="1800" kern="0" spc="0" dirty="0">
                <a:solidFill>
                  <a:schemeClr val="tx1">
                    <a:lumMod val="100000"/>
                  </a:schemeClr>
                </a:solidFill>
                <a:cs typeface="+mn-cs"/>
                <a:sym typeface="Arial" panose="020B0604020202020204" pitchFamily="34" charset="0"/>
              </a:rPr>
              <a:t>pour amortissement (DPA)</a:t>
            </a:r>
          </a:p>
          <a:p>
            <a:pPr>
              <a:lnSpc>
                <a:spcPct val="100000"/>
              </a:lnSpc>
            </a:pPr>
            <a:r>
              <a:rPr lang="fr-FR" sz="1800" kern="0" spc="0" dirty="0">
                <a:solidFill>
                  <a:schemeClr val="accent6">
                    <a:lumMod val="100000"/>
                  </a:schemeClr>
                </a:solidFill>
                <a:cs typeface="+mn-cs"/>
                <a:sym typeface="Arial" panose="020B0604020202020204" pitchFamily="34" charset="0"/>
              </a:rPr>
              <a:t>C = </a:t>
            </a:r>
            <a:r>
              <a:rPr lang="fr-FR" sz="1800" kern="0" spc="0" dirty="0">
                <a:solidFill>
                  <a:schemeClr val="tx1">
                    <a:lumMod val="100000"/>
                  </a:schemeClr>
                </a:solidFill>
                <a:cs typeface="+mn-cs"/>
                <a:sym typeface="Arial" panose="020B0604020202020204" pitchFamily="34" charset="0"/>
              </a:rPr>
              <a:t>revenus d’intérêts et de financement</a:t>
            </a:r>
          </a:p>
        </p:txBody>
      </p:sp>
    </p:spTree>
    <p:extLst>
      <p:ext uri="{BB962C8B-B14F-4D97-AF65-F5344CB8AC3E}">
        <p14:creationId xmlns:p14="http://schemas.microsoft.com/office/powerpoint/2010/main" val="1397326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11B25-4CE5-4469-9A83-4F96FFEB4ABC}"/>
              </a:ext>
            </a:extLst>
          </p:cNvPr>
          <p:cNvSpPr>
            <a:spLocks noGrp="1"/>
          </p:cNvSpPr>
          <p:nvPr>
            <p:ph type="title"/>
          </p:nvPr>
        </p:nvSpPr>
        <p:spPr/>
        <p:txBody>
          <a:bodyPr/>
          <a:lstStyle/>
          <a:p>
            <a:r>
              <a:rPr lang="fr-FR" spc="0" dirty="0">
                <a:cs typeface="+mn-cs"/>
                <a:sym typeface="Garamond" panose="02020404030301010803" pitchFamily="18" charset="0"/>
              </a:rPr>
              <a:t>Exemples</a:t>
            </a:r>
            <a:endParaRPr lang="fr-FR" spc="0" dirty="0">
              <a:solidFill>
                <a:schemeClr val="accent6"/>
              </a:solidFill>
              <a:cs typeface="+mn-cs"/>
              <a:sym typeface="Garamond" panose="02020404030301010803" pitchFamily="18" charset="0"/>
            </a:endParaRPr>
          </a:p>
        </p:txBody>
      </p:sp>
      <p:sp>
        <p:nvSpPr>
          <p:cNvPr id="3" name="Text Placeholder 2">
            <a:extLst>
              <a:ext uri="{FF2B5EF4-FFF2-40B4-BE49-F238E27FC236}">
                <a16:creationId xmlns:a16="http://schemas.microsoft.com/office/drawing/2014/main" id="{CF1ECD41-9A87-4F6F-97DC-8AEB4FABB549}"/>
              </a:ext>
            </a:extLst>
          </p:cNvPr>
          <p:cNvSpPr>
            <a:spLocks noGrp="1"/>
          </p:cNvSpPr>
          <p:nvPr>
            <p:ph type="body" idx="1"/>
          </p:nvPr>
        </p:nvSpPr>
        <p:spPr>
          <a:xfrm>
            <a:off x="200518" y="3641805"/>
            <a:ext cx="5781182" cy="857043"/>
          </a:xfrm>
        </p:spPr>
        <p:txBody>
          <a:bodyPr/>
          <a:lstStyle/>
          <a:p>
            <a:endParaRPr lang="en-US" dirty="0"/>
          </a:p>
        </p:txBody>
      </p:sp>
      <p:sp>
        <p:nvSpPr>
          <p:cNvPr id="4" name="Slide Number Placeholder 3">
            <a:extLst>
              <a:ext uri="{FF2B5EF4-FFF2-40B4-BE49-F238E27FC236}">
                <a16:creationId xmlns:a16="http://schemas.microsoft.com/office/drawing/2014/main" id="{6267C7F9-8EB3-4890-8FFA-4C699B3B445F}"/>
              </a:ext>
            </a:extLst>
          </p:cNvPr>
          <p:cNvSpPr>
            <a:spLocks noGrp="1"/>
          </p:cNvSpPr>
          <p:nvPr>
            <p:ph type="sldNum" sz="quarter" idx="12"/>
          </p:nvPr>
        </p:nvSpPr>
        <p:spPr/>
        <p:txBody>
          <a:bodyPr/>
          <a:lstStyle/>
          <a:p>
            <a:fld id="{D6F4737C-4BD2-4375-B602-5A5A0BCE5193}" type="slidenum">
              <a:rPr lang="fr-FR" spc="0" noProof="0" smtClean="0">
                <a:cs typeface="+mn-cs"/>
                <a:sym typeface="Garamond" panose="02020404030301010803" pitchFamily="18" charset="0"/>
              </a:rPr>
              <a:pPr/>
              <a:t>24</a:t>
            </a:fld>
            <a:endParaRPr lang="fr-FR" spc="0" noProof="0" dirty="0">
              <a:cs typeface="+mn-cs"/>
              <a:sym typeface="Garamond" panose="02020404030301010803" pitchFamily="18" charset="0"/>
            </a:endParaRPr>
          </a:p>
        </p:txBody>
      </p:sp>
    </p:spTree>
    <p:extLst>
      <p:ext uri="{BB962C8B-B14F-4D97-AF65-F5344CB8AC3E}">
        <p14:creationId xmlns:p14="http://schemas.microsoft.com/office/powerpoint/2010/main" val="7781685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3EC672-0164-5D3D-13F3-A47317F7AD92}"/>
              </a:ext>
            </a:extLst>
          </p:cNvPr>
          <p:cNvSpPr>
            <a:spLocks noGrp="1"/>
          </p:cNvSpPr>
          <p:nvPr>
            <p:ph type="title"/>
          </p:nvPr>
        </p:nvSpPr>
        <p:spPr>
          <a:xfrm>
            <a:off x="196511" y="544027"/>
            <a:ext cx="9886457" cy="1539875"/>
          </a:xfrm>
        </p:spPr>
        <p:txBody>
          <a:bodyPr/>
          <a:lstStyle/>
          <a:p>
            <a:r>
              <a:rPr lang="fr-FR" spc="0" dirty="0">
                <a:cs typeface="+mn-cs"/>
                <a:sym typeface="Garamond" panose="02020404030301010803" pitchFamily="18" charset="0"/>
              </a:rPr>
              <a:t>Exemple 1 – Scénario de base </a:t>
            </a:r>
          </a:p>
        </p:txBody>
      </p:sp>
      <p:sp>
        <p:nvSpPr>
          <p:cNvPr id="4" name="Espace réservé du contenu 3">
            <a:extLst>
              <a:ext uri="{FF2B5EF4-FFF2-40B4-BE49-F238E27FC236}">
                <a16:creationId xmlns:a16="http://schemas.microsoft.com/office/drawing/2014/main" id="{3E9BF241-08E6-FD32-1407-015017A8CFF9}"/>
              </a:ext>
            </a:extLst>
          </p:cNvPr>
          <p:cNvSpPr>
            <a:spLocks noGrp="1"/>
          </p:cNvSpPr>
          <p:nvPr>
            <p:ph sz="half" idx="2"/>
          </p:nvPr>
        </p:nvSpPr>
        <p:spPr>
          <a:xfrm>
            <a:off x="212551" y="2705100"/>
            <a:ext cx="4034709" cy="3467099"/>
          </a:xfrm>
        </p:spPr>
        <p:txBody>
          <a:bodyPr/>
          <a:lstStyle/>
          <a:p>
            <a:r>
              <a:rPr lang="fr-FR" sz="2000" spc="0" dirty="0">
                <a:solidFill>
                  <a:schemeClr val="accent6"/>
                </a:solidFill>
                <a:latin typeface="Garamond" panose="02020404030301010803" pitchFamily="18" charset="0"/>
                <a:cs typeface="+mn-cs"/>
                <a:sym typeface="Garamond" panose="02020404030301010803" pitchFamily="18" charset="0"/>
              </a:rPr>
              <a:t>FAITS –</a:t>
            </a:r>
          </a:p>
          <a:p>
            <a:pPr marL="342900" indent="-342900">
              <a:buFont typeface="Arial" panose="020B0604020202020204" pitchFamily="34" charset="0"/>
              <a:buChar char="•"/>
            </a:pPr>
            <a:r>
              <a:rPr lang="fr-FR" sz="1600" kern="0" spc="0" dirty="0">
                <a:solidFill>
                  <a:schemeClr val="accent6">
                    <a:lumMod val="100000"/>
                  </a:schemeClr>
                </a:solidFill>
                <a:latin typeface="Garamond" panose="02020404030301010803" pitchFamily="18" charset="0"/>
                <a:cs typeface="+mn-cs"/>
                <a:sym typeface="Garamond" panose="02020404030301010803" pitchFamily="18" charset="0"/>
              </a:rPr>
              <a:t>Revenu imposable avant </a:t>
            </a:r>
            <a:br>
              <a:rPr lang="fr-FR" sz="1600" kern="0" spc="0" dirty="0">
                <a:solidFill>
                  <a:schemeClr val="accent6">
                    <a:lumMod val="100000"/>
                  </a:schemeClr>
                </a:solidFill>
                <a:latin typeface="Garamond" panose="02020404030301010803" pitchFamily="18" charset="0"/>
                <a:cs typeface="+mn-cs"/>
                <a:sym typeface="Garamond" panose="02020404030301010803" pitchFamily="18" charset="0"/>
              </a:rPr>
            </a:br>
            <a:r>
              <a:rPr lang="fr-FR" sz="1600" kern="0" spc="0" dirty="0">
                <a:solidFill>
                  <a:schemeClr val="accent6">
                    <a:lumMod val="100000"/>
                  </a:schemeClr>
                </a:solidFill>
                <a:latin typeface="Garamond" panose="02020404030301010803" pitchFamily="18" charset="0"/>
                <a:cs typeface="+mn-cs"/>
                <a:sym typeface="Garamond" panose="02020404030301010803" pitchFamily="18" charset="0"/>
              </a:rPr>
              <a:t>la prise en compte des règles       </a:t>
            </a:r>
            <a:r>
              <a:rPr lang="fr-FR" sz="1600" b="1" kern="0" spc="0" dirty="0">
                <a:solidFill>
                  <a:schemeClr val="accent6">
                    <a:lumMod val="100000"/>
                  </a:schemeClr>
                </a:solidFill>
                <a:latin typeface="Garamond" panose="02020404030301010803" pitchFamily="18" charset="0"/>
                <a:cs typeface="+mn-cs"/>
                <a:sym typeface="Garamond" panose="02020404030301010803" pitchFamily="18" charset="0"/>
              </a:rPr>
              <a:t>100 000 $</a:t>
            </a:r>
          </a:p>
          <a:p>
            <a:pPr marL="342900" indent="-342900">
              <a:buFont typeface="Arial" panose="020B0604020202020204" pitchFamily="34" charset="0"/>
              <a:buChar char="•"/>
            </a:pPr>
            <a:r>
              <a:rPr lang="fr-FR" sz="1600" kern="0" spc="0" dirty="0">
                <a:solidFill>
                  <a:schemeClr val="accent6">
                    <a:lumMod val="100000"/>
                  </a:schemeClr>
                </a:solidFill>
                <a:latin typeface="Garamond" panose="02020404030301010803" pitchFamily="18" charset="0"/>
                <a:cs typeface="+mn-cs"/>
                <a:sym typeface="Garamond" panose="02020404030301010803" pitchFamily="18" charset="0"/>
              </a:rPr>
              <a:t>Déduction pour amortissement   </a:t>
            </a:r>
            <a:r>
              <a:rPr lang="fr-FR" sz="1600" b="1" kern="0" spc="0" dirty="0">
                <a:solidFill>
                  <a:schemeClr val="accent6">
                    <a:lumMod val="100000"/>
                  </a:schemeClr>
                </a:solidFill>
                <a:latin typeface="Garamond" panose="02020404030301010803" pitchFamily="18" charset="0"/>
                <a:cs typeface="+mn-cs"/>
                <a:sym typeface="Garamond" panose="02020404030301010803" pitchFamily="18" charset="0"/>
              </a:rPr>
              <a:t>100 000 $</a:t>
            </a:r>
          </a:p>
          <a:p>
            <a:pPr marL="342900" indent="-342900">
              <a:buFont typeface="Arial" panose="020B0604020202020204" pitchFamily="34" charset="0"/>
              <a:buChar char="•"/>
            </a:pPr>
            <a:r>
              <a:rPr lang="fr-FR" sz="1600" kern="0" spc="0" dirty="0">
                <a:solidFill>
                  <a:schemeClr val="accent6">
                    <a:lumMod val="100000"/>
                  </a:schemeClr>
                </a:solidFill>
                <a:latin typeface="Garamond" panose="02020404030301010803" pitchFamily="18" charset="0"/>
                <a:cs typeface="+mn-cs"/>
                <a:sym typeface="Garamond" panose="02020404030301010803" pitchFamily="18" charset="0"/>
              </a:rPr>
              <a:t>Charge d’intérêts 		    </a:t>
            </a:r>
            <a:r>
              <a:rPr lang="fr-FR" sz="1600" b="1" kern="0" spc="0" dirty="0">
                <a:solidFill>
                  <a:schemeClr val="accent6">
                    <a:lumMod val="100000"/>
                  </a:schemeClr>
                </a:solidFill>
                <a:latin typeface="Garamond" panose="02020404030301010803" pitchFamily="18" charset="0"/>
                <a:cs typeface="+mn-cs"/>
                <a:sym typeface="Garamond" panose="02020404030301010803" pitchFamily="18" charset="0"/>
              </a:rPr>
              <a:t>200 000 $</a:t>
            </a:r>
          </a:p>
        </p:txBody>
      </p:sp>
      <p:sp>
        <p:nvSpPr>
          <p:cNvPr id="5" name="Espace réservé du numéro de diapositive 4">
            <a:extLst>
              <a:ext uri="{FF2B5EF4-FFF2-40B4-BE49-F238E27FC236}">
                <a16:creationId xmlns:a16="http://schemas.microsoft.com/office/drawing/2014/main" id="{CB8458A9-D5A2-B19D-52EF-477971DE772E}"/>
              </a:ext>
            </a:extLst>
          </p:cNvPr>
          <p:cNvSpPr>
            <a:spLocks noGrp="1"/>
          </p:cNvSpPr>
          <p:nvPr>
            <p:ph type="sldNum" sz="quarter" idx="12"/>
          </p:nvPr>
        </p:nvSpPr>
        <p:spPr/>
        <p:txBody>
          <a:bodyPr/>
          <a:lstStyle/>
          <a:p>
            <a:fld id="{D6F4737C-4BD2-4375-B602-5A5A0BCE5193}" type="slidenum">
              <a:rPr lang="fr-FR" spc="0" noProof="0" smtClean="0">
                <a:cs typeface="+mn-cs"/>
                <a:sym typeface="Garamond" panose="02020404030301010803" pitchFamily="18" charset="0"/>
              </a:rPr>
              <a:t>25</a:t>
            </a:fld>
            <a:endParaRPr lang="fr-FR" spc="0" noProof="0" dirty="0">
              <a:cs typeface="+mn-cs"/>
              <a:sym typeface="Garamond" panose="02020404030301010803" pitchFamily="18" charset="0"/>
            </a:endParaRPr>
          </a:p>
        </p:txBody>
      </p:sp>
      <p:sp>
        <p:nvSpPr>
          <p:cNvPr id="8" name="Rectangle 7">
            <a:extLst>
              <a:ext uri="{FF2B5EF4-FFF2-40B4-BE49-F238E27FC236}">
                <a16:creationId xmlns:a16="http://schemas.microsoft.com/office/drawing/2014/main" id="{EFE12CFD-E684-28F4-F5E1-81D1E126EAED}"/>
              </a:ext>
            </a:extLst>
          </p:cNvPr>
          <p:cNvSpPr/>
          <p:nvPr/>
        </p:nvSpPr>
        <p:spPr>
          <a:xfrm>
            <a:off x="4495801" y="2705100"/>
            <a:ext cx="6400087" cy="1537015"/>
          </a:xfrm>
          <a:prstGeom prst="rect">
            <a:avLst/>
          </a:prstGeom>
          <a:solidFill>
            <a:schemeClr val="accent3">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cs typeface="Arial" panose="020B0604020202020204" pitchFamily="34" charset="0"/>
            </a:endParaRPr>
          </a:p>
        </p:txBody>
      </p:sp>
      <p:sp>
        <p:nvSpPr>
          <p:cNvPr id="9" name="Espace réservé du contenu 5">
            <a:extLst>
              <a:ext uri="{FF2B5EF4-FFF2-40B4-BE49-F238E27FC236}">
                <a16:creationId xmlns:a16="http://schemas.microsoft.com/office/drawing/2014/main" id="{147ACDE9-37F7-4D1A-62CA-4B494F02DB1E}"/>
              </a:ext>
            </a:extLst>
          </p:cNvPr>
          <p:cNvSpPr txBox="1">
            <a:spLocks/>
          </p:cNvSpPr>
          <p:nvPr/>
        </p:nvSpPr>
        <p:spPr>
          <a:xfrm>
            <a:off x="6070362" y="3199841"/>
            <a:ext cx="4012607" cy="54753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buFont typeface="Arial" panose="020B0604020202020204" pitchFamily="34" charset="0"/>
              <a:buNone/>
              <a:defRPr sz="2400" kern="1200" spc="100" baseline="0">
                <a:solidFill>
                  <a:schemeClr val="tx1"/>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lnSpc>
                <a:spcPct val="90000"/>
              </a:lnSpc>
              <a:spcBef>
                <a:spcPts val="0"/>
              </a:spcBef>
              <a:buClr>
                <a:schemeClr val="accent6"/>
              </a:buClr>
              <a:buFont typeface="Arial" panose="020B0604020202020204" pitchFamily="34" charset="0"/>
              <a:buChar char="•"/>
              <a:defRPr sz="2000" kern="1200" spc="100" baseline="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90000"/>
              </a:lnSpc>
              <a:spcBef>
                <a:spcPts val="0"/>
              </a:spcBef>
              <a:buClr>
                <a:schemeClr val="accent6"/>
              </a:buClr>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3pPr>
            <a:lvl4pPr marL="685800" indent="-228600" algn="l" defTabSz="914400" rtl="0" eaLnBrk="1" latinLnBrk="0" hangingPunct="1">
              <a:lnSpc>
                <a:spcPct val="90000"/>
              </a:lnSpc>
              <a:spcBef>
                <a:spcPts val="0"/>
              </a:spcBef>
              <a:buClrTx/>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4pPr>
            <a:lvl5pPr marL="914400" indent="-228600" algn="l" defTabSz="914400" rtl="0" eaLnBrk="1" latinLnBrk="0" hangingPunct="1">
              <a:lnSpc>
                <a:spcPct val="90000"/>
              </a:lnSpc>
              <a:spcBef>
                <a:spcPts val="0"/>
              </a:spcBef>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fr-FR" sz="1800" spc="0" dirty="0">
                <a:solidFill>
                  <a:schemeClr val="accent2"/>
                </a:solidFill>
                <a:cs typeface="+mn-cs"/>
                <a:sym typeface="Arial" panose="020B0604020202020204" pitchFamily="34" charset="0"/>
              </a:rPr>
              <a:t>Exemple de base montrant l’incidence des règles.</a:t>
            </a:r>
          </a:p>
        </p:txBody>
      </p:sp>
      <p:sp>
        <p:nvSpPr>
          <p:cNvPr id="10" name="Ellipse 9">
            <a:extLst>
              <a:ext uri="{FF2B5EF4-FFF2-40B4-BE49-F238E27FC236}">
                <a16:creationId xmlns:a16="http://schemas.microsoft.com/office/drawing/2014/main" id="{76F8050A-8AF3-5025-6829-B803E0298669}"/>
              </a:ext>
            </a:extLst>
          </p:cNvPr>
          <p:cNvSpPr/>
          <p:nvPr/>
        </p:nvSpPr>
        <p:spPr>
          <a:xfrm>
            <a:off x="4797392" y="2915637"/>
            <a:ext cx="1115940" cy="11159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cs typeface="Arial" panose="020B0604020202020204" pitchFamily="34" charset="0"/>
            </a:endParaRPr>
          </a:p>
        </p:txBody>
      </p:sp>
      <p:pic>
        <p:nvPicPr>
          <p:cNvPr id="13" name="Graphique 12" descr="Livre ouvert contour">
            <a:extLst>
              <a:ext uri="{FF2B5EF4-FFF2-40B4-BE49-F238E27FC236}">
                <a16:creationId xmlns:a16="http://schemas.microsoft.com/office/drawing/2014/main" id="{9351916D-F8C8-9108-8E94-1251EA81F8B1}"/>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06708" y="3042045"/>
            <a:ext cx="914400" cy="914400"/>
          </a:xfrm>
          <a:prstGeom prst="rect">
            <a:avLst/>
          </a:prstGeom>
        </p:spPr>
      </p:pic>
    </p:spTree>
    <p:extLst>
      <p:ext uri="{BB962C8B-B14F-4D97-AF65-F5344CB8AC3E}">
        <p14:creationId xmlns:p14="http://schemas.microsoft.com/office/powerpoint/2010/main" val="19042275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3EC672-0164-5D3D-13F3-A47317F7AD92}"/>
              </a:ext>
            </a:extLst>
          </p:cNvPr>
          <p:cNvSpPr>
            <a:spLocks noGrp="1"/>
          </p:cNvSpPr>
          <p:nvPr>
            <p:ph type="title"/>
          </p:nvPr>
        </p:nvSpPr>
        <p:spPr>
          <a:xfrm>
            <a:off x="196511" y="544027"/>
            <a:ext cx="9773753" cy="1539875"/>
          </a:xfrm>
        </p:spPr>
        <p:txBody>
          <a:bodyPr/>
          <a:lstStyle/>
          <a:p>
            <a:r>
              <a:rPr lang="fr-FR" kern="0" spc="0" dirty="0">
                <a:solidFill>
                  <a:schemeClr val="tx1">
                    <a:lumMod val="100000"/>
                  </a:schemeClr>
                </a:solidFill>
                <a:cs typeface="+mn-cs"/>
                <a:sym typeface="Garamond" panose="02020404030301010803" pitchFamily="18" charset="0"/>
              </a:rPr>
              <a:t>Exemple 1 – Scénario de base </a:t>
            </a:r>
            <a:r>
              <a:rPr lang="fr-FR" sz="1800" kern="0" spc="0" dirty="0">
                <a:solidFill>
                  <a:schemeClr val="tx1">
                    <a:lumMod val="100000"/>
                  </a:schemeClr>
                </a:solidFill>
                <a:cs typeface="+mn-cs"/>
                <a:sym typeface="Garamond" panose="02020404030301010803" pitchFamily="18" charset="0"/>
              </a:rPr>
              <a:t>(suite) </a:t>
            </a:r>
          </a:p>
        </p:txBody>
      </p:sp>
      <p:sp>
        <p:nvSpPr>
          <p:cNvPr id="4" name="Espace réservé du contenu 3">
            <a:extLst>
              <a:ext uri="{FF2B5EF4-FFF2-40B4-BE49-F238E27FC236}">
                <a16:creationId xmlns:a16="http://schemas.microsoft.com/office/drawing/2014/main" id="{3E9BF241-08E6-FD32-1407-015017A8CFF9}"/>
              </a:ext>
            </a:extLst>
          </p:cNvPr>
          <p:cNvSpPr>
            <a:spLocks noGrp="1"/>
          </p:cNvSpPr>
          <p:nvPr>
            <p:ph sz="half" idx="2"/>
          </p:nvPr>
        </p:nvSpPr>
        <p:spPr>
          <a:xfrm>
            <a:off x="212551" y="2705100"/>
            <a:ext cx="4034709" cy="3467099"/>
          </a:xfrm>
        </p:spPr>
        <p:txBody>
          <a:bodyPr/>
          <a:lstStyle/>
          <a:p>
            <a:r>
              <a:rPr lang="fr-FR" sz="2000" spc="0" dirty="0">
                <a:solidFill>
                  <a:schemeClr val="accent6"/>
                </a:solidFill>
                <a:latin typeface="Garamond" panose="02020404030301010803" pitchFamily="18" charset="0"/>
                <a:cs typeface="+mn-cs"/>
                <a:sym typeface="Garamond" panose="02020404030301010803" pitchFamily="18" charset="0"/>
              </a:rPr>
              <a:t>FAITS –</a:t>
            </a:r>
          </a:p>
          <a:p>
            <a:pPr marL="342900" indent="-342900">
              <a:buFont typeface="Arial" panose="020B0604020202020204" pitchFamily="34" charset="0"/>
              <a:buChar char="•"/>
            </a:pPr>
            <a:r>
              <a:rPr lang="fr-FR" sz="1600" kern="0" spc="0" dirty="0">
                <a:solidFill>
                  <a:schemeClr val="accent6">
                    <a:lumMod val="100000"/>
                  </a:schemeClr>
                </a:solidFill>
                <a:latin typeface="Garamond" panose="02020404030301010803" pitchFamily="18" charset="0"/>
                <a:cs typeface="+mn-cs"/>
                <a:sym typeface="Garamond" panose="02020404030301010803" pitchFamily="18" charset="0"/>
              </a:rPr>
              <a:t>Revenu imposable avant</a:t>
            </a:r>
            <a:br>
              <a:rPr lang="fr-FR" sz="1600" kern="0" spc="0" dirty="0">
                <a:solidFill>
                  <a:schemeClr val="accent6">
                    <a:lumMod val="100000"/>
                  </a:schemeClr>
                </a:solidFill>
                <a:latin typeface="Garamond" panose="02020404030301010803" pitchFamily="18" charset="0"/>
                <a:cs typeface="+mn-cs"/>
                <a:sym typeface="Garamond" panose="02020404030301010803" pitchFamily="18" charset="0"/>
              </a:rPr>
            </a:br>
            <a:r>
              <a:rPr lang="fr-FR" sz="1600" kern="0" spc="0" dirty="0">
                <a:solidFill>
                  <a:schemeClr val="accent6">
                    <a:lumMod val="100000"/>
                  </a:schemeClr>
                </a:solidFill>
                <a:latin typeface="Garamond" panose="02020404030301010803" pitchFamily="18" charset="0"/>
                <a:cs typeface="+mn-cs"/>
                <a:sym typeface="Garamond" panose="02020404030301010803" pitchFamily="18" charset="0"/>
              </a:rPr>
              <a:t> la prise en compte des règles      </a:t>
            </a:r>
            <a:r>
              <a:rPr lang="fr-FR" sz="1600" b="1" kern="0" spc="0" dirty="0">
                <a:solidFill>
                  <a:schemeClr val="accent6">
                    <a:lumMod val="100000"/>
                  </a:schemeClr>
                </a:solidFill>
                <a:latin typeface="Garamond" panose="02020404030301010803" pitchFamily="18" charset="0"/>
                <a:cs typeface="+mn-cs"/>
                <a:sym typeface="Garamond" panose="02020404030301010803" pitchFamily="18" charset="0"/>
              </a:rPr>
              <a:t>100 000 $</a:t>
            </a:r>
          </a:p>
          <a:p>
            <a:pPr marL="342900" indent="-342900">
              <a:buFont typeface="Arial" panose="020B0604020202020204" pitchFamily="34" charset="0"/>
              <a:buChar char="•"/>
            </a:pPr>
            <a:r>
              <a:rPr lang="fr-FR" sz="1600" kern="0" spc="0" dirty="0">
                <a:solidFill>
                  <a:schemeClr val="accent6">
                    <a:lumMod val="100000"/>
                  </a:schemeClr>
                </a:solidFill>
                <a:latin typeface="Garamond" panose="02020404030301010803" pitchFamily="18" charset="0"/>
                <a:cs typeface="+mn-cs"/>
                <a:sym typeface="Garamond" panose="02020404030301010803" pitchFamily="18" charset="0"/>
              </a:rPr>
              <a:t>Déduction pour amortissement   </a:t>
            </a:r>
            <a:r>
              <a:rPr lang="fr-FR" sz="1600" b="1" kern="0" spc="0" dirty="0">
                <a:solidFill>
                  <a:schemeClr val="accent6">
                    <a:lumMod val="100000"/>
                  </a:schemeClr>
                </a:solidFill>
                <a:latin typeface="Garamond" panose="02020404030301010803" pitchFamily="18" charset="0"/>
                <a:cs typeface="+mn-cs"/>
                <a:sym typeface="Garamond" panose="02020404030301010803" pitchFamily="18" charset="0"/>
              </a:rPr>
              <a:t>100 000 $</a:t>
            </a:r>
          </a:p>
          <a:p>
            <a:pPr marL="342900" indent="-342900">
              <a:buFont typeface="Arial" panose="020B0604020202020204" pitchFamily="34" charset="0"/>
              <a:buChar char="•"/>
            </a:pPr>
            <a:r>
              <a:rPr lang="fr-FR" sz="1600" kern="0" spc="0" dirty="0">
                <a:solidFill>
                  <a:schemeClr val="accent6">
                    <a:lumMod val="100000"/>
                  </a:schemeClr>
                </a:solidFill>
                <a:latin typeface="Garamond" panose="02020404030301010803" pitchFamily="18" charset="0"/>
                <a:cs typeface="+mn-cs"/>
                <a:sym typeface="Garamond" panose="02020404030301010803" pitchFamily="18" charset="0"/>
              </a:rPr>
              <a:t>Charge d’intérêts                         </a:t>
            </a:r>
            <a:r>
              <a:rPr lang="fr-FR" sz="1600" b="1" kern="0" spc="0" dirty="0">
                <a:solidFill>
                  <a:schemeClr val="accent6">
                    <a:lumMod val="100000"/>
                  </a:schemeClr>
                </a:solidFill>
                <a:latin typeface="Garamond" panose="02020404030301010803" pitchFamily="18" charset="0"/>
                <a:cs typeface="+mn-cs"/>
                <a:sym typeface="Garamond" panose="02020404030301010803" pitchFamily="18" charset="0"/>
              </a:rPr>
              <a:t>200 000 $</a:t>
            </a:r>
          </a:p>
        </p:txBody>
      </p:sp>
      <p:sp>
        <p:nvSpPr>
          <p:cNvPr id="5" name="Espace réservé du numéro de diapositive 4">
            <a:extLst>
              <a:ext uri="{FF2B5EF4-FFF2-40B4-BE49-F238E27FC236}">
                <a16:creationId xmlns:a16="http://schemas.microsoft.com/office/drawing/2014/main" id="{CB8458A9-D5A2-B19D-52EF-477971DE772E}"/>
              </a:ext>
            </a:extLst>
          </p:cNvPr>
          <p:cNvSpPr>
            <a:spLocks noGrp="1"/>
          </p:cNvSpPr>
          <p:nvPr>
            <p:ph type="sldNum" sz="quarter" idx="12"/>
          </p:nvPr>
        </p:nvSpPr>
        <p:spPr/>
        <p:txBody>
          <a:bodyPr/>
          <a:lstStyle/>
          <a:p>
            <a:fld id="{D6F4737C-4BD2-4375-B602-5A5A0BCE5193}" type="slidenum">
              <a:rPr lang="fr-FR" spc="0" noProof="0" smtClean="0">
                <a:cs typeface="+mn-cs"/>
                <a:sym typeface="Garamond" panose="02020404030301010803" pitchFamily="18" charset="0"/>
              </a:rPr>
              <a:t>26</a:t>
            </a:fld>
            <a:endParaRPr lang="fr-FR" spc="0" noProof="0" dirty="0">
              <a:cs typeface="+mn-cs"/>
              <a:sym typeface="Garamond" panose="02020404030301010803" pitchFamily="18" charset="0"/>
            </a:endParaRPr>
          </a:p>
        </p:txBody>
      </p:sp>
      <p:sp>
        <p:nvSpPr>
          <p:cNvPr id="8" name="Rectangle 7">
            <a:extLst>
              <a:ext uri="{FF2B5EF4-FFF2-40B4-BE49-F238E27FC236}">
                <a16:creationId xmlns:a16="http://schemas.microsoft.com/office/drawing/2014/main" id="{EFE12CFD-E684-28F4-F5E1-81D1E126EAED}"/>
              </a:ext>
            </a:extLst>
          </p:cNvPr>
          <p:cNvSpPr/>
          <p:nvPr/>
        </p:nvSpPr>
        <p:spPr>
          <a:xfrm>
            <a:off x="4495801" y="2705100"/>
            <a:ext cx="6400087" cy="153701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cs typeface="Arial" panose="020B0604020202020204" pitchFamily="34" charset="0"/>
            </a:endParaRPr>
          </a:p>
        </p:txBody>
      </p:sp>
      <p:sp>
        <p:nvSpPr>
          <p:cNvPr id="9" name="Espace réservé du contenu 5">
            <a:extLst>
              <a:ext uri="{FF2B5EF4-FFF2-40B4-BE49-F238E27FC236}">
                <a16:creationId xmlns:a16="http://schemas.microsoft.com/office/drawing/2014/main" id="{147ACDE9-37F7-4D1A-62CA-4B494F02DB1E}"/>
              </a:ext>
            </a:extLst>
          </p:cNvPr>
          <p:cNvSpPr txBox="1">
            <a:spLocks/>
          </p:cNvSpPr>
          <p:nvPr/>
        </p:nvSpPr>
        <p:spPr>
          <a:xfrm>
            <a:off x="4797392" y="2832371"/>
            <a:ext cx="5794408" cy="135846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buFont typeface="Arial" panose="020B0604020202020204" pitchFamily="34" charset="0"/>
              <a:buNone/>
              <a:defRPr sz="2400" kern="1200" spc="100" baseline="0">
                <a:solidFill>
                  <a:schemeClr val="tx1"/>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lnSpc>
                <a:spcPct val="90000"/>
              </a:lnSpc>
              <a:spcBef>
                <a:spcPts val="0"/>
              </a:spcBef>
              <a:buClr>
                <a:schemeClr val="accent6"/>
              </a:buClr>
              <a:buFont typeface="Arial" panose="020B0604020202020204" pitchFamily="34" charset="0"/>
              <a:buChar char="•"/>
              <a:defRPr sz="2000" kern="1200" spc="100" baseline="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90000"/>
              </a:lnSpc>
              <a:spcBef>
                <a:spcPts val="0"/>
              </a:spcBef>
              <a:buClr>
                <a:schemeClr val="accent6"/>
              </a:buClr>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3pPr>
            <a:lvl4pPr marL="685800" indent="-228600" algn="l" defTabSz="914400" rtl="0" eaLnBrk="1" latinLnBrk="0" hangingPunct="1">
              <a:lnSpc>
                <a:spcPct val="90000"/>
              </a:lnSpc>
              <a:spcBef>
                <a:spcPts val="0"/>
              </a:spcBef>
              <a:buClrTx/>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4pPr>
            <a:lvl5pPr marL="914400" indent="-228600" algn="l" defTabSz="914400" rtl="0" eaLnBrk="1" latinLnBrk="0" hangingPunct="1">
              <a:lnSpc>
                <a:spcPct val="90000"/>
              </a:lnSpc>
              <a:spcBef>
                <a:spcPts val="0"/>
              </a:spcBef>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fr-FR" sz="1800" kern="0" spc="0" dirty="0">
                <a:solidFill>
                  <a:schemeClr val="tx1">
                    <a:lumMod val="100000"/>
                  </a:schemeClr>
                </a:solidFill>
                <a:cs typeface="+mn-cs"/>
                <a:sym typeface="Arial" panose="020B0604020202020204" pitchFamily="34" charset="0"/>
              </a:rPr>
              <a:t>Revenu imposable rajusté = </a:t>
            </a:r>
            <a:r>
              <a:rPr lang="fr-FR" sz="1800" b="1" kern="0" spc="0" dirty="0">
                <a:solidFill>
                  <a:schemeClr val="tx1">
                    <a:lumMod val="100000"/>
                  </a:schemeClr>
                </a:solidFill>
                <a:cs typeface="+mn-cs"/>
                <a:sym typeface="Arial" panose="020B0604020202020204" pitchFamily="34" charset="0"/>
              </a:rPr>
              <a:t>400 000 $ </a:t>
            </a:r>
          </a:p>
          <a:p>
            <a:pPr marL="0" lvl="1" indent="0">
              <a:buNone/>
            </a:pPr>
            <a:r>
              <a:rPr lang="fr-FR" sz="1800" spc="0" dirty="0">
                <a:cs typeface="+mn-cs"/>
                <a:sym typeface="Arial" panose="020B0604020202020204" pitchFamily="34" charset="0"/>
              </a:rPr>
              <a:t>(100 000 $ + 100 000 $ + 200 000 $) </a:t>
            </a:r>
          </a:p>
          <a:p>
            <a:pPr marL="0" lvl="1" indent="0">
              <a:buNone/>
            </a:pPr>
            <a:endParaRPr lang="fr-FR" sz="1800" spc="0" dirty="0">
              <a:cs typeface="+mn-cs"/>
              <a:sym typeface="Arial" panose="020B0604020202020204" pitchFamily="34" charset="0"/>
            </a:endParaRPr>
          </a:p>
          <a:p>
            <a:pPr marL="0" lvl="1" indent="0">
              <a:buNone/>
            </a:pPr>
            <a:r>
              <a:rPr lang="fr-FR" sz="1800" kern="0" spc="0" dirty="0">
                <a:solidFill>
                  <a:schemeClr val="tx1">
                    <a:lumMod val="100000"/>
                  </a:schemeClr>
                </a:solidFill>
                <a:cs typeface="+mn-cs"/>
                <a:sym typeface="Arial" panose="020B0604020202020204" pitchFamily="34" charset="0"/>
              </a:rPr>
              <a:t>Proportion du refus visant les intérêts = </a:t>
            </a:r>
            <a:r>
              <a:rPr lang="fr-FR" sz="1800" b="1" kern="0" spc="0" dirty="0">
                <a:solidFill>
                  <a:schemeClr val="tx1">
                    <a:lumMod val="100000"/>
                  </a:schemeClr>
                </a:solidFill>
                <a:cs typeface="+mn-cs"/>
                <a:sym typeface="Arial" panose="020B0604020202020204" pitchFamily="34" charset="0"/>
              </a:rPr>
              <a:t>20 %</a:t>
            </a:r>
          </a:p>
          <a:p>
            <a:pPr marL="0" lvl="1" indent="0">
              <a:buNone/>
            </a:pPr>
            <a:r>
              <a:rPr lang="fr-FR" sz="1800" spc="0" dirty="0">
                <a:cs typeface="+mn-cs"/>
                <a:sym typeface="Arial" panose="020B0604020202020204" pitchFamily="34" charset="0"/>
              </a:rPr>
              <a:t>(200 000 $ - (400 000 $ X 40 %))/200 000 $</a:t>
            </a:r>
          </a:p>
        </p:txBody>
      </p:sp>
      <p:sp>
        <p:nvSpPr>
          <p:cNvPr id="3" name="Rectangle 2">
            <a:extLst>
              <a:ext uri="{FF2B5EF4-FFF2-40B4-BE49-F238E27FC236}">
                <a16:creationId xmlns:a16="http://schemas.microsoft.com/office/drawing/2014/main" id="{F80ACEFE-A1D9-8531-ECEB-0846C384FB19}"/>
              </a:ext>
            </a:extLst>
          </p:cNvPr>
          <p:cNvSpPr/>
          <p:nvPr/>
        </p:nvSpPr>
        <p:spPr>
          <a:xfrm>
            <a:off x="4495801" y="4409921"/>
            <a:ext cx="6400087" cy="1537015"/>
          </a:xfrm>
          <a:prstGeom prst="rect">
            <a:avLst/>
          </a:pr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cs typeface="Arial" panose="020B0604020202020204" pitchFamily="34" charset="0"/>
            </a:endParaRPr>
          </a:p>
        </p:txBody>
      </p:sp>
      <p:sp>
        <p:nvSpPr>
          <p:cNvPr id="6" name="Espace réservé du contenu 5">
            <a:extLst>
              <a:ext uri="{FF2B5EF4-FFF2-40B4-BE49-F238E27FC236}">
                <a16:creationId xmlns:a16="http://schemas.microsoft.com/office/drawing/2014/main" id="{636D7367-FB80-FF60-0334-1DD659E1A544}"/>
              </a:ext>
            </a:extLst>
          </p:cNvPr>
          <p:cNvSpPr txBox="1">
            <a:spLocks/>
          </p:cNvSpPr>
          <p:nvPr/>
        </p:nvSpPr>
        <p:spPr>
          <a:xfrm>
            <a:off x="6070361" y="4528646"/>
            <a:ext cx="5074067" cy="135846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buFont typeface="Arial" panose="020B0604020202020204" pitchFamily="34" charset="0"/>
              <a:buNone/>
              <a:defRPr sz="2400" kern="1200" spc="100" baseline="0">
                <a:solidFill>
                  <a:schemeClr val="tx1"/>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lnSpc>
                <a:spcPct val="90000"/>
              </a:lnSpc>
              <a:spcBef>
                <a:spcPts val="0"/>
              </a:spcBef>
              <a:buClr>
                <a:schemeClr val="accent6"/>
              </a:buClr>
              <a:buFont typeface="Arial" panose="020B0604020202020204" pitchFamily="34" charset="0"/>
              <a:buChar char="•"/>
              <a:defRPr sz="2000" kern="1200" spc="100" baseline="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90000"/>
              </a:lnSpc>
              <a:spcBef>
                <a:spcPts val="0"/>
              </a:spcBef>
              <a:buClr>
                <a:schemeClr val="accent6"/>
              </a:buClr>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3pPr>
            <a:lvl4pPr marL="685800" indent="-228600" algn="l" defTabSz="914400" rtl="0" eaLnBrk="1" latinLnBrk="0" hangingPunct="1">
              <a:lnSpc>
                <a:spcPct val="90000"/>
              </a:lnSpc>
              <a:spcBef>
                <a:spcPts val="0"/>
              </a:spcBef>
              <a:buClrTx/>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4pPr>
            <a:lvl5pPr marL="914400" indent="-228600" algn="l" defTabSz="914400" rtl="0" eaLnBrk="1" latinLnBrk="0" hangingPunct="1">
              <a:lnSpc>
                <a:spcPct val="90000"/>
              </a:lnSpc>
              <a:spcBef>
                <a:spcPts val="0"/>
              </a:spcBef>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fr-FR" sz="1800" kern="0" spc="0" dirty="0">
                <a:solidFill>
                  <a:schemeClr val="tx1">
                    <a:lumMod val="100000"/>
                  </a:schemeClr>
                </a:solidFill>
                <a:cs typeface="+mn-cs"/>
                <a:sym typeface="Arial" panose="020B0604020202020204" pitchFamily="34" charset="0"/>
              </a:rPr>
              <a:t>Refus visant la charge d’intérêts = </a:t>
            </a:r>
            <a:r>
              <a:rPr lang="fr-FR" sz="1800" b="1" kern="0" spc="0" dirty="0">
                <a:solidFill>
                  <a:schemeClr val="tx1">
                    <a:lumMod val="100000"/>
                  </a:schemeClr>
                </a:solidFill>
                <a:cs typeface="+mn-cs"/>
                <a:sym typeface="Arial" panose="020B0604020202020204" pitchFamily="34" charset="0"/>
              </a:rPr>
              <a:t>40 000 $</a:t>
            </a:r>
          </a:p>
          <a:p>
            <a:pPr marL="0" lvl="1" indent="0">
              <a:buNone/>
            </a:pPr>
            <a:r>
              <a:rPr lang="fr-FR" sz="1800" spc="0" dirty="0">
                <a:cs typeface="+mn-cs"/>
                <a:sym typeface="Arial" panose="020B0604020202020204" pitchFamily="34" charset="0"/>
              </a:rPr>
              <a:t>200 000 $ X 20 %</a:t>
            </a:r>
          </a:p>
          <a:p>
            <a:pPr marL="0" lvl="1" indent="0">
              <a:buNone/>
            </a:pPr>
            <a:endParaRPr lang="fr-FR" sz="1800" spc="0" dirty="0">
              <a:cs typeface="+mn-cs"/>
              <a:sym typeface="Arial" panose="020B0604020202020204" pitchFamily="34" charset="0"/>
            </a:endParaRPr>
          </a:p>
          <a:p>
            <a:pPr marL="0" lvl="1" indent="0">
              <a:buNone/>
            </a:pPr>
            <a:r>
              <a:rPr lang="fr-FR" sz="1800" spc="0" dirty="0">
                <a:cs typeface="+mn-cs"/>
                <a:sym typeface="Arial" panose="020B0604020202020204" pitchFamily="34" charset="0"/>
              </a:rPr>
              <a:t>Intérêts déductibles = 160 000 $</a:t>
            </a:r>
          </a:p>
          <a:p>
            <a:pPr marL="0" lvl="1" indent="0">
              <a:buNone/>
            </a:pPr>
            <a:r>
              <a:rPr lang="fr-FR" sz="1800" spc="0" dirty="0">
                <a:cs typeface="+mn-cs"/>
                <a:sym typeface="Arial" panose="020B0604020202020204" pitchFamily="34" charset="0"/>
              </a:rPr>
              <a:t>200 000 $ - 40 000</a:t>
            </a:r>
          </a:p>
        </p:txBody>
      </p:sp>
      <p:sp>
        <p:nvSpPr>
          <p:cNvPr id="7" name="Ellipse 6">
            <a:extLst>
              <a:ext uri="{FF2B5EF4-FFF2-40B4-BE49-F238E27FC236}">
                <a16:creationId xmlns:a16="http://schemas.microsoft.com/office/drawing/2014/main" id="{2DB4F959-7CCA-77ED-7CB8-44453D20296B}"/>
              </a:ext>
            </a:extLst>
          </p:cNvPr>
          <p:cNvSpPr/>
          <p:nvPr/>
        </p:nvSpPr>
        <p:spPr>
          <a:xfrm>
            <a:off x="4797392" y="4620458"/>
            <a:ext cx="1115940" cy="11159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cs typeface="Arial" panose="020B0604020202020204" pitchFamily="34" charset="0"/>
            </a:endParaRPr>
          </a:p>
        </p:txBody>
      </p:sp>
      <p:pic>
        <p:nvPicPr>
          <p:cNvPr id="17" name="Graphique 16" descr="Ampoule et engrenage contour">
            <a:extLst>
              <a:ext uri="{FF2B5EF4-FFF2-40B4-BE49-F238E27FC236}">
                <a16:creationId xmlns:a16="http://schemas.microsoft.com/office/drawing/2014/main" id="{06ACDBB2-67FF-33A3-D949-5AA589D449F1}"/>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33059" y="4753618"/>
            <a:ext cx="858853" cy="858853"/>
          </a:xfrm>
          <a:prstGeom prst="rect">
            <a:avLst/>
          </a:prstGeom>
        </p:spPr>
      </p:pic>
    </p:spTree>
    <p:extLst>
      <p:ext uri="{BB962C8B-B14F-4D97-AF65-F5344CB8AC3E}">
        <p14:creationId xmlns:p14="http://schemas.microsoft.com/office/powerpoint/2010/main" val="26483323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3EC672-0164-5D3D-13F3-A47317F7AD92}"/>
              </a:ext>
            </a:extLst>
          </p:cNvPr>
          <p:cNvSpPr>
            <a:spLocks noGrp="1"/>
          </p:cNvSpPr>
          <p:nvPr>
            <p:ph type="title"/>
          </p:nvPr>
        </p:nvSpPr>
        <p:spPr>
          <a:xfrm>
            <a:off x="196511" y="544027"/>
            <a:ext cx="9233927" cy="1539875"/>
          </a:xfrm>
        </p:spPr>
        <p:txBody>
          <a:bodyPr/>
          <a:lstStyle/>
          <a:p>
            <a:r>
              <a:rPr lang="fr-FR" spc="0" dirty="0">
                <a:cs typeface="+mn-cs"/>
                <a:sym typeface="Garamond" panose="02020404030301010803" pitchFamily="18" charset="0"/>
              </a:rPr>
              <a:t>Exemple 2 – Perte autre qu’en capital </a:t>
            </a:r>
            <a:endParaRPr lang="fr-FR" sz="1800" spc="0" dirty="0">
              <a:cs typeface="+mn-cs"/>
              <a:sym typeface="Garamond" panose="02020404030301010803" pitchFamily="18" charset="0"/>
            </a:endParaRPr>
          </a:p>
        </p:txBody>
      </p:sp>
      <p:sp>
        <p:nvSpPr>
          <p:cNvPr id="4" name="Espace réservé du contenu 3">
            <a:extLst>
              <a:ext uri="{FF2B5EF4-FFF2-40B4-BE49-F238E27FC236}">
                <a16:creationId xmlns:a16="http://schemas.microsoft.com/office/drawing/2014/main" id="{3E9BF241-08E6-FD32-1407-015017A8CFF9}"/>
              </a:ext>
            </a:extLst>
          </p:cNvPr>
          <p:cNvSpPr>
            <a:spLocks noGrp="1"/>
          </p:cNvSpPr>
          <p:nvPr>
            <p:ph sz="half" idx="2"/>
          </p:nvPr>
        </p:nvSpPr>
        <p:spPr>
          <a:xfrm>
            <a:off x="212551" y="2705100"/>
            <a:ext cx="4034709" cy="3467099"/>
          </a:xfrm>
        </p:spPr>
        <p:txBody>
          <a:bodyPr/>
          <a:lstStyle/>
          <a:p>
            <a:r>
              <a:rPr lang="fr-FR" sz="2000" spc="0" dirty="0">
                <a:solidFill>
                  <a:schemeClr val="accent6"/>
                </a:solidFill>
                <a:latin typeface="Garamond" panose="02020404030301010803" pitchFamily="18" charset="0"/>
                <a:cs typeface="+mn-cs"/>
                <a:sym typeface="Garamond" panose="02020404030301010803" pitchFamily="18" charset="0"/>
              </a:rPr>
              <a:t>FAITS –</a:t>
            </a:r>
          </a:p>
          <a:p>
            <a:pPr marL="342900" indent="-342900">
              <a:buFont typeface="Arial" panose="020B0604020202020204" pitchFamily="34" charset="0"/>
              <a:buChar char="•"/>
            </a:pPr>
            <a:r>
              <a:rPr lang="fr-FR" sz="1600" kern="0" spc="0" dirty="0">
                <a:solidFill>
                  <a:schemeClr val="accent6">
                    <a:lumMod val="100000"/>
                  </a:schemeClr>
                </a:solidFill>
                <a:latin typeface="Garamond" panose="02020404030301010803" pitchFamily="18" charset="0"/>
                <a:cs typeface="+mn-cs"/>
                <a:sym typeface="Garamond" panose="02020404030301010803" pitchFamily="18" charset="0"/>
              </a:rPr>
              <a:t>Revenu imposable avant la prise </a:t>
            </a:r>
            <a:br>
              <a:rPr lang="fr-FR" sz="1600" kern="0" spc="0" dirty="0">
                <a:solidFill>
                  <a:schemeClr val="accent6">
                    <a:lumMod val="100000"/>
                  </a:schemeClr>
                </a:solidFill>
                <a:latin typeface="Garamond" panose="02020404030301010803" pitchFamily="18" charset="0"/>
                <a:cs typeface="+mn-cs"/>
                <a:sym typeface="Garamond" panose="02020404030301010803" pitchFamily="18" charset="0"/>
              </a:rPr>
            </a:br>
            <a:r>
              <a:rPr lang="fr-FR" sz="1600" kern="0" spc="0" dirty="0">
                <a:solidFill>
                  <a:schemeClr val="accent6">
                    <a:lumMod val="100000"/>
                  </a:schemeClr>
                </a:solidFill>
                <a:latin typeface="Garamond" panose="02020404030301010803" pitchFamily="18" charset="0"/>
                <a:cs typeface="+mn-cs"/>
                <a:sym typeface="Garamond" panose="02020404030301010803" pitchFamily="18" charset="0"/>
              </a:rPr>
              <a:t>en compte des règles 	   </a:t>
            </a:r>
            <a:r>
              <a:rPr lang="fr-FR" sz="1600" b="1" kern="0" spc="0" dirty="0">
                <a:solidFill>
                  <a:schemeClr val="tx1">
                    <a:lumMod val="100000"/>
                  </a:schemeClr>
                </a:solidFill>
                <a:latin typeface="Garamond" panose="02020404030301010803" pitchFamily="18" charset="0"/>
                <a:cs typeface="+mn-cs"/>
                <a:sym typeface="Garamond" panose="02020404030301010803" pitchFamily="18" charset="0"/>
              </a:rPr>
              <a:t>(100 000 $)</a:t>
            </a:r>
          </a:p>
          <a:p>
            <a:pPr marL="342900" indent="-342900">
              <a:buFont typeface="Arial" panose="020B0604020202020204" pitchFamily="34" charset="0"/>
              <a:buChar char="•"/>
            </a:pPr>
            <a:r>
              <a:rPr lang="fr-FR" sz="1600" kern="0" spc="0" dirty="0">
                <a:solidFill>
                  <a:schemeClr val="accent6">
                    <a:lumMod val="100000"/>
                  </a:schemeClr>
                </a:solidFill>
                <a:latin typeface="Garamond" panose="02020404030301010803" pitchFamily="18" charset="0"/>
                <a:cs typeface="+mn-cs"/>
                <a:sym typeface="Garamond" panose="02020404030301010803" pitchFamily="18" charset="0"/>
              </a:rPr>
              <a:t>Déduction pour amortissement   </a:t>
            </a:r>
            <a:r>
              <a:rPr lang="fr-FR" sz="1600" b="1" kern="0" spc="0" dirty="0">
                <a:solidFill>
                  <a:schemeClr val="accent6">
                    <a:lumMod val="100000"/>
                  </a:schemeClr>
                </a:solidFill>
                <a:latin typeface="Garamond" panose="02020404030301010803" pitchFamily="18" charset="0"/>
                <a:cs typeface="+mn-cs"/>
                <a:sym typeface="Garamond" panose="02020404030301010803" pitchFamily="18" charset="0"/>
              </a:rPr>
              <a:t>100 000 $</a:t>
            </a:r>
          </a:p>
          <a:p>
            <a:pPr marL="342900" indent="-342900">
              <a:buFont typeface="Arial" panose="020B0604020202020204" pitchFamily="34" charset="0"/>
              <a:buChar char="•"/>
            </a:pPr>
            <a:r>
              <a:rPr lang="fr-FR" sz="1600" kern="0" spc="0" dirty="0">
                <a:solidFill>
                  <a:schemeClr val="accent6">
                    <a:lumMod val="100000"/>
                  </a:schemeClr>
                </a:solidFill>
                <a:latin typeface="Garamond" panose="02020404030301010803" pitchFamily="18" charset="0"/>
                <a:cs typeface="+mn-cs"/>
                <a:sym typeface="Garamond" panose="02020404030301010803" pitchFamily="18" charset="0"/>
              </a:rPr>
              <a:t>Charge d’intérêts 		    </a:t>
            </a:r>
            <a:r>
              <a:rPr lang="fr-FR" sz="1600" b="1" kern="0" spc="0" dirty="0">
                <a:solidFill>
                  <a:schemeClr val="accent6">
                    <a:lumMod val="100000"/>
                  </a:schemeClr>
                </a:solidFill>
                <a:latin typeface="Garamond" panose="02020404030301010803" pitchFamily="18" charset="0"/>
                <a:cs typeface="+mn-cs"/>
                <a:sym typeface="Garamond" panose="02020404030301010803" pitchFamily="18" charset="0"/>
              </a:rPr>
              <a:t>200 000 $</a:t>
            </a:r>
          </a:p>
        </p:txBody>
      </p:sp>
      <p:sp>
        <p:nvSpPr>
          <p:cNvPr id="5" name="Espace réservé du numéro de diapositive 4">
            <a:extLst>
              <a:ext uri="{FF2B5EF4-FFF2-40B4-BE49-F238E27FC236}">
                <a16:creationId xmlns:a16="http://schemas.microsoft.com/office/drawing/2014/main" id="{CB8458A9-D5A2-B19D-52EF-477971DE772E}"/>
              </a:ext>
            </a:extLst>
          </p:cNvPr>
          <p:cNvSpPr>
            <a:spLocks noGrp="1"/>
          </p:cNvSpPr>
          <p:nvPr>
            <p:ph type="sldNum" sz="quarter" idx="12"/>
          </p:nvPr>
        </p:nvSpPr>
        <p:spPr/>
        <p:txBody>
          <a:bodyPr/>
          <a:lstStyle/>
          <a:p>
            <a:fld id="{D6F4737C-4BD2-4375-B602-5A5A0BCE5193}" type="slidenum">
              <a:rPr lang="fr-FR" spc="0" noProof="0" smtClean="0">
                <a:cs typeface="+mn-cs"/>
                <a:sym typeface="Garamond" panose="02020404030301010803" pitchFamily="18" charset="0"/>
              </a:rPr>
              <a:t>27</a:t>
            </a:fld>
            <a:endParaRPr lang="fr-FR" spc="0" noProof="0" dirty="0">
              <a:cs typeface="+mn-cs"/>
              <a:sym typeface="Garamond" panose="02020404030301010803" pitchFamily="18" charset="0"/>
            </a:endParaRPr>
          </a:p>
        </p:txBody>
      </p:sp>
      <p:sp>
        <p:nvSpPr>
          <p:cNvPr id="10" name="Rectangle 9">
            <a:extLst>
              <a:ext uri="{FF2B5EF4-FFF2-40B4-BE49-F238E27FC236}">
                <a16:creationId xmlns:a16="http://schemas.microsoft.com/office/drawing/2014/main" id="{67AE3A4B-02DB-03CC-FF0F-1BB1146BECA0}"/>
              </a:ext>
            </a:extLst>
          </p:cNvPr>
          <p:cNvSpPr/>
          <p:nvPr/>
        </p:nvSpPr>
        <p:spPr>
          <a:xfrm>
            <a:off x="4495801" y="2705100"/>
            <a:ext cx="6400087" cy="1537015"/>
          </a:xfrm>
          <a:prstGeom prst="rect">
            <a:avLst/>
          </a:prstGeom>
          <a:solidFill>
            <a:schemeClr val="accent3">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cs typeface="Arial" panose="020B0604020202020204" pitchFamily="34" charset="0"/>
            </a:endParaRPr>
          </a:p>
        </p:txBody>
      </p:sp>
      <p:sp>
        <p:nvSpPr>
          <p:cNvPr id="11" name="Espace réservé du contenu 5">
            <a:extLst>
              <a:ext uri="{FF2B5EF4-FFF2-40B4-BE49-F238E27FC236}">
                <a16:creationId xmlns:a16="http://schemas.microsoft.com/office/drawing/2014/main" id="{DC974D28-4739-D57F-6908-B957844DB7B1}"/>
              </a:ext>
            </a:extLst>
          </p:cNvPr>
          <p:cNvSpPr txBox="1">
            <a:spLocks/>
          </p:cNvSpPr>
          <p:nvPr/>
        </p:nvSpPr>
        <p:spPr>
          <a:xfrm>
            <a:off x="6070362" y="2806735"/>
            <a:ext cx="4646064" cy="136361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buFont typeface="Arial" panose="020B0604020202020204" pitchFamily="34" charset="0"/>
              <a:buNone/>
              <a:defRPr sz="2400" kern="1200" spc="100" baseline="0">
                <a:solidFill>
                  <a:schemeClr val="tx1"/>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lnSpc>
                <a:spcPct val="90000"/>
              </a:lnSpc>
              <a:spcBef>
                <a:spcPts val="0"/>
              </a:spcBef>
              <a:buClr>
                <a:schemeClr val="accent6"/>
              </a:buClr>
              <a:buFont typeface="Arial" panose="020B0604020202020204" pitchFamily="34" charset="0"/>
              <a:buChar char="•"/>
              <a:defRPr sz="2000" kern="1200" spc="100" baseline="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90000"/>
              </a:lnSpc>
              <a:spcBef>
                <a:spcPts val="0"/>
              </a:spcBef>
              <a:buClr>
                <a:schemeClr val="accent6"/>
              </a:buClr>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3pPr>
            <a:lvl4pPr marL="685800" indent="-228600" algn="l" defTabSz="914400" rtl="0" eaLnBrk="1" latinLnBrk="0" hangingPunct="1">
              <a:lnSpc>
                <a:spcPct val="90000"/>
              </a:lnSpc>
              <a:spcBef>
                <a:spcPts val="0"/>
              </a:spcBef>
              <a:buClrTx/>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4pPr>
            <a:lvl5pPr marL="914400" indent="-228600" algn="l" defTabSz="914400" rtl="0" eaLnBrk="1" latinLnBrk="0" hangingPunct="1">
              <a:lnSpc>
                <a:spcPct val="90000"/>
              </a:lnSpc>
              <a:spcBef>
                <a:spcPts val="0"/>
              </a:spcBef>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fr-FR" sz="1800" spc="0" dirty="0">
                <a:solidFill>
                  <a:schemeClr val="accent2"/>
                </a:solidFill>
                <a:cs typeface="+mn-cs"/>
                <a:sym typeface="Arial" panose="020B0604020202020204" pitchFamily="34" charset="0"/>
              </a:rPr>
              <a:t>Ce cas montre l’incidence d’une perte autre qu’en capital pour un exercice donné.</a:t>
            </a:r>
          </a:p>
          <a:p>
            <a:pPr marL="0" lvl="1" indent="0">
              <a:buNone/>
            </a:pPr>
            <a:endParaRPr lang="fr-FR" sz="1800" spc="0" dirty="0">
              <a:solidFill>
                <a:schemeClr val="accent2"/>
              </a:solidFill>
              <a:cs typeface="+mn-cs"/>
              <a:sym typeface="Arial" panose="020B0604020202020204" pitchFamily="34" charset="0"/>
            </a:endParaRPr>
          </a:p>
          <a:p>
            <a:pPr marL="0" lvl="1" indent="0">
              <a:buNone/>
            </a:pPr>
            <a:r>
              <a:rPr lang="fr-FR" sz="1800" spc="0" dirty="0">
                <a:solidFill>
                  <a:schemeClr val="accent2"/>
                </a:solidFill>
                <a:cs typeface="+mn-cs"/>
                <a:sym typeface="Arial" panose="020B0604020202020204" pitchFamily="34" charset="0"/>
              </a:rPr>
              <a:t>Le ratio des intérêts refusés augmente considérablement.</a:t>
            </a:r>
          </a:p>
        </p:txBody>
      </p:sp>
      <p:sp>
        <p:nvSpPr>
          <p:cNvPr id="12" name="Ellipse 11">
            <a:extLst>
              <a:ext uri="{FF2B5EF4-FFF2-40B4-BE49-F238E27FC236}">
                <a16:creationId xmlns:a16="http://schemas.microsoft.com/office/drawing/2014/main" id="{AEA073A7-396F-F33F-53F7-E49605F1A2AC}"/>
              </a:ext>
            </a:extLst>
          </p:cNvPr>
          <p:cNvSpPr/>
          <p:nvPr/>
        </p:nvSpPr>
        <p:spPr>
          <a:xfrm>
            <a:off x="4797392" y="2915637"/>
            <a:ext cx="1115940" cy="11159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cs typeface="Arial" panose="020B0604020202020204" pitchFamily="34" charset="0"/>
            </a:endParaRPr>
          </a:p>
        </p:txBody>
      </p:sp>
      <p:pic>
        <p:nvPicPr>
          <p:cNvPr id="15" name="Graphique 14" descr="Livre ouvert contour">
            <a:extLst>
              <a:ext uri="{FF2B5EF4-FFF2-40B4-BE49-F238E27FC236}">
                <a16:creationId xmlns:a16="http://schemas.microsoft.com/office/drawing/2014/main" id="{1C8900C0-4A73-C4D7-D7DB-0B9CDA8336B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06708" y="3042045"/>
            <a:ext cx="914400" cy="914400"/>
          </a:xfrm>
          <a:prstGeom prst="rect">
            <a:avLst/>
          </a:prstGeom>
        </p:spPr>
      </p:pic>
    </p:spTree>
    <p:extLst>
      <p:ext uri="{BB962C8B-B14F-4D97-AF65-F5344CB8AC3E}">
        <p14:creationId xmlns:p14="http://schemas.microsoft.com/office/powerpoint/2010/main" val="11780864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3EC672-0164-5D3D-13F3-A47317F7AD92}"/>
              </a:ext>
            </a:extLst>
          </p:cNvPr>
          <p:cNvSpPr>
            <a:spLocks noGrp="1"/>
          </p:cNvSpPr>
          <p:nvPr>
            <p:ph type="title"/>
          </p:nvPr>
        </p:nvSpPr>
        <p:spPr>
          <a:xfrm>
            <a:off x="196512" y="544027"/>
            <a:ext cx="10500866" cy="1539875"/>
          </a:xfrm>
        </p:spPr>
        <p:txBody>
          <a:bodyPr/>
          <a:lstStyle/>
          <a:p>
            <a:r>
              <a:rPr lang="fr-FR" kern="0" spc="0" dirty="0">
                <a:solidFill>
                  <a:schemeClr val="tx1">
                    <a:lumMod val="100000"/>
                  </a:schemeClr>
                </a:solidFill>
                <a:cs typeface="+mn-cs"/>
                <a:sym typeface="Garamond" panose="02020404030301010803" pitchFamily="18" charset="0"/>
              </a:rPr>
              <a:t>Exemple 2 – Perte autre qu’en capital </a:t>
            </a:r>
            <a:r>
              <a:rPr lang="fr-FR" sz="1800" kern="0" spc="0" dirty="0">
                <a:solidFill>
                  <a:schemeClr val="tx1">
                    <a:lumMod val="100000"/>
                  </a:schemeClr>
                </a:solidFill>
                <a:cs typeface="+mn-cs"/>
                <a:sym typeface="Garamond" panose="02020404030301010803" pitchFamily="18" charset="0"/>
              </a:rPr>
              <a:t>(suite) </a:t>
            </a:r>
          </a:p>
        </p:txBody>
      </p:sp>
      <p:sp>
        <p:nvSpPr>
          <p:cNvPr id="4" name="Espace réservé du contenu 3">
            <a:extLst>
              <a:ext uri="{FF2B5EF4-FFF2-40B4-BE49-F238E27FC236}">
                <a16:creationId xmlns:a16="http://schemas.microsoft.com/office/drawing/2014/main" id="{3E9BF241-08E6-FD32-1407-015017A8CFF9}"/>
              </a:ext>
            </a:extLst>
          </p:cNvPr>
          <p:cNvSpPr>
            <a:spLocks noGrp="1"/>
          </p:cNvSpPr>
          <p:nvPr>
            <p:ph sz="half" idx="2"/>
          </p:nvPr>
        </p:nvSpPr>
        <p:spPr>
          <a:xfrm>
            <a:off x="212551" y="2705100"/>
            <a:ext cx="4034709" cy="3467099"/>
          </a:xfrm>
        </p:spPr>
        <p:txBody>
          <a:bodyPr/>
          <a:lstStyle/>
          <a:p>
            <a:r>
              <a:rPr lang="fr-FR" sz="2000" spc="0" dirty="0">
                <a:solidFill>
                  <a:schemeClr val="accent6"/>
                </a:solidFill>
                <a:latin typeface="Garamond" panose="02020404030301010803" pitchFamily="18" charset="0"/>
                <a:cs typeface="+mn-cs"/>
                <a:sym typeface="Garamond" panose="02020404030301010803" pitchFamily="18" charset="0"/>
              </a:rPr>
              <a:t>FAITS –</a:t>
            </a:r>
          </a:p>
          <a:p>
            <a:pPr marL="342900" indent="-342900">
              <a:buFont typeface="Arial" panose="020B0604020202020204" pitchFamily="34" charset="0"/>
              <a:buChar char="•"/>
            </a:pPr>
            <a:r>
              <a:rPr lang="fr-FR" sz="1600" kern="0" spc="0" dirty="0">
                <a:solidFill>
                  <a:schemeClr val="accent6">
                    <a:lumMod val="100000"/>
                  </a:schemeClr>
                </a:solidFill>
                <a:latin typeface="Garamond" panose="02020404030301010803" pitchFamily="18" charset="0"/>
                <a:cs typeface="+mn-cs"/>
                <a:sym typeface="Garamond" panose="02020404030301010803" pitchFamily="18" charset="0"/>
              </a:rPr>
              <a:t>Revenu imposable avant </a:t>
            </a:r>
            <a:br>
              <a:rPr lang="fr-FR" sz="1600" kern="0" spc="0" dirty="0">
                <a:solidFill>
                  <a:schemeClr val="accent6">
                    <a:lumMod val="100000"/>
                  </a:schemeClr>
                </a:solidFill>
                <a:latin typeface="Garamond" panose="02020404030301010803" pitchFamily="18" charset="0"/>
                <a:cs typeface="+mn-cs"/>
                <a:sym typeface="Garamond" panose="02020404030301010803" pitchFamily="18" charset="0"/>
              </a:rPr>
            </a:br>
            <a:r>
              <a:rPr lang="fr-FR" sz="1600" kern="0" spc="0" dirty="0">
                <a:solidFill>
                  <a:schemeClr val="accent6">
                    <a:lumMod val="100000"/>
                  </a:schemeClr>
                </a:solidFill>
                <a:latin typeface="Garamond" panose="02020404030301010803" pitchFamily="18" charset="0"/>
                <a:cs typeface="+mn-cs"/>
                <a:sym typeface="Garamond" panose="02020404030301010803" pitchFamily="18" charset="0"/>
              </a:rPr>
              <a:t>la prise en compte des règles      </a:t>
            </a:r>
            <a:r>
              <a:rPr lang="fr-FR" sz="1600" b="1" kern="0" spc="0" dirty="0">
                <a:solidFill>
                  <a:schemeClr val="tx1">
                    <a:lumMod val="100000"/>
                  </a:schemeClr>
                </a:solidFill>
                <a:latin typeface="Garamond" panose="02020404030301010803" pitchFamily="18" charset="0"/>
                <a:cs typeface="+mn-cs"/>
                <a:sym typeface="Garamond" panose="02020404030301010803" pitchFamily="18" charset="0"/>
              </a:rPr>
              <a:t>(100 000 $)</a:t>
            </a:r>
          </a:p>
          <a:p>
            <a:pPr marL="342900" indent="-342900">
              <a:buFont typeface="Arial" panose="020B0604020202020204" pitchFamily="34" charset="0"/>
              <a:buChar char="•"/>
            </a:pPr>
            <a:r>
              <a:rPr lang="fr-FR" sz="1600" kern="0" spc="0" dirty="0">
                <a:solidFill>
                  <a:schemeClr val="accent6">
                    <a:lumMod val="100000"/>
                  </a:schemeClr>
                </a:solidFill>
                <a:latin typeface="Garamond" panose="02020404030301010803" pitchFamily="18" charset="0"/>
                <a:cs typeface="+mn-cs"/>
                <a:sym typeface="Garamond" panose="02020404030301010803" pitchFamily="18" charset="0"/>
              </a:rPr>
              <a:t>Déduction pour amortissement   </a:t>
            </a:r>
            <a:r>
              <a:rPr lang="fr-FR" sz="1600" b="1" kern="0" spc="0" dirty="0">
                <a:solidFill>
                  <a:schemeClr val="accent6">
                    <a:lumMod val="100000"/>
                  </a:schemeClr>
                </a:solidFill>
                <a:latin typeface="Garamond" panose="02020404030301010803" pitchFamily="18" charset="0"/>
                <a:cs typeface="+mn-cs"/>
                <a:sym typeface="Garamond" panose="02020404030301010803" pitchFamily="18" charset="0"/>
              </a:rPr>
              <a:t>100 000 $</a:t>
            </a:r>
          </a:p>
          <a:p>
            <a:pPr marL="342900" indent="-342900">
              <a:buFont typeface="Arial" panose="020B0604020202020204" pitchFamily="34" charset="0"/>
              <a:buChar char="•"/>
              <a:tabLst>
                <a:tab pos="2874963" algn="l"/>
              </a:tabLst>
            </a:pPr>
            <a:r>
              <a:rPr lang="fr-FR" sz="1600" kern="0" spc="0" dirty="0">
                <a:solidFill>
                  <a:schemeClr val="accent6">
                    <a:lumMod val="100000"/>
                  </a:schemeClr>
                </a:solidFill>
                <a:latin typeface="Garamond" panose="02020404030301010803" pitchFamily="18" charset="0"/>
                <a:cs typeface="+mn-cs"/>
                <a:sym typeface="Garamond" panose="02020404030301010803" pitchFamily="18" charset="0"/>
              </a:rPr>
              <a:t>Charge d’intérêts 	  </a:t>
            </a:r>
            <a:r>
              <a:rPr lang="fr-FR" sz="1600" b="1" kern="0" spc="0" dirty="0">
                <a:solidFill>
                  <a:schemeClr val="accent6">
                    <a:lumMod val="100000"/>
                  </a:schemeClr>
                </a:solidFill>
                <a:latin typeface="Garamond" panose="02020404030301010803" pitchFamily="18" charset="0"/>
                <a:cs typeface="+mn-cs"/>
                <a:sym typeface="Garamond" panose="02020404030301010803" pitchFamily="18" charset="0"/>
              </a:rPr>
              <a:t>200 000 $</a:t>
            </a:r>
          </a:p>
        </p:txBody>
      </p:sp>
      <p:sp>
        <p:nvSpPr>
          <p:cNvPr id="5" name="Espace réservé du numéro de diapositive 4">
            <a:extLst>
              <a:ext uri="{FF2B5EF4-FFF2-40B4-BE49-F238E27FC236}">
                <a16:creationId xmlns:a16="http://schemas.microsoft.com/office/drawing/2014/main" id="{CB8458A9-D5A2-B19D-52EF-477971DE772E}"/>
              </a:ext>
            </a:extLst>
          </p:cNvPr>
          <p:cNvSpPr>
            <a:spLocks noGrp="1"/>
          </p:cNvSpPr>
          <p:nvPr>
            <p:ph type="sldNum" sz="quarter" idx="12"/>
          </p:nvPr>
        </p:nvSpPr>
        <p:spPr/>
        <p:txBody>
          <a:bodyPr/>
          <a:lstStyle/>
          <a:p>
            <a:fld id="{D6F4737C-4BD2-4375-B602-5A5A0BCE5193}" type="slidenum">
              <a:rPr lang="fr-FR" spc="0" noProof="0" smtClean="0">
                <a:cs typeface="+mn-cs"/>
                <a:sym typeface="Garamond" panose="02020404030301010803" pitchFamily="18" charset="0"/>
              </a:rPr>
              <a:t>28</a:t>
            </a:fld>
            <a:endParaRPr lang="fr-FR" spc="0" noProof="0" dirty="0">
              <a:cs typeface="+mn-cs"/>
              <a:sym typeface="Garamond" panose="02020404030301010803" pitchFamily="18" charset="0"/>
            </a:endParaRPr>
          </a:p>
        </p:txBody>
      </p:sp>
      <p:sp>
        <p:nvSpPr>
          <p:cNvPr id="3" name="Rectangle 2">
            <a:extLst>
              <a:ext uri="{FF2B5EF4-FFF2-40B4-BE49-F238E27FC236}">
                <a16:creationId xmlns:a16="http://schemas.microsoft.com/office/drawing/2014/main" id="{AC147EF5-DBF0-2C20-5724-F2AE079D281D}"/>
              </a:ext>
            </a:extLst>
          </p:cNvPr>
          <p:cNvSpPr/>
          <p:nvPr/>
        </p:nvSpPr>
        <p:spPr>
          <a:xfrm>
            <a:off x="4495801" y="2705100"/>
            <a:ext cx="6400087" cy="153701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cs typeface="Arial" panose="020B0604020202020204" pitchFamily="34" charset="0"/>
            </a:endParaRPr>
          </a:p>
        </p:txBody>
      </p:sp>
      <p:sp>
        <p:nvSpPr>
          <p:cNvPr id="6" name="Espace réservé du contenu 5">
            <a:extLst>
              <a:ext uri="{FF2B5EF4-FFF2-40B4-BE49-F238E27FC236}">
                <a16:creationId xmlns:a16="http://schemas.microsoft.com/office/drawing/2014/main" id="{B529CA73-3E29-BA26-0160-2DF3ED8B5433}"/>
              </a:ext>
            </a:extLst>
          </p:cNvPr>
          <p:cNvSpPr txBox="1">
            <a:spLocks/>
          </p:cNvSpPr>
          <p:nvPr/>
        </p:nvSpPr>
        <p:spPr>
          <a:xfrm>
            <a:off x="4797392" y="2867222"/>
            <a:ext cx="5794408" cy="127672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buFont typeface="Arial" panose="020B0604020202020204" pitchFamily="34" charset="0"/>
              <a:buNone/>
              <a:defRPr sz="2400" kern="1200" spc="100" baseline="0">
                <a:solidFill>
                  <a:schemeClr val="tx1"/>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lnSpc>
                <a:spcPct val="90000"/>
              </a:lnSpc>
              <a:spcBef>
                <a:spcPts val="0"/>
              </a:spcBef>
              <a:buClr>
                <a:schemeClr val="accent6"/>
              </a:buClr>
              <a:buFont typeface="Arial" panose="020B0604020202020204" pitchFamily="34" charset="0"/>
              <a:buChar char="•"/>
              <a:defRPr sz="2000" kern="1200" spc="100" baseline="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90000"/>
              </a:lnSpc>
              <a:spcBef>
                <a:spcPts val="0"/>
              </a:spcBef>
              <a:buClr>
                <a:schemeClr val="accent6"/>
              </a:buClr>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3pPr>
            <a:lvl4pPr marL="685800" indent="-228600" algn="l" defTabSz="914400" rtl="0" eaLnBrk="1" latinLnBrk="0" hangingPunct="1">
              <a:lnSpc>
                <a:spcPct val="90000"/>
              </a:lnSpc>
              <a:spcBef>
                <a:spcPts val="0"/>
              </a:spcBef>
              <a:buClrTx/>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4pPr>
            <a:lvl5pPr marL="914400" indent="-228600" algn="l" defTabSz="914400" rtl="0" eaLnBrk="1" latinLnBrk="0" hangingPunct="1">
              <a:lnSpc>
                <a:spcPct val="90000"/>
              </a:lnSpc>
              <a:spcBef>
                <a:spcPts val="0"/>
              </a:spcBef>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fr-FR" sz="1600" kern="0" spc="0" dirty="0">
                <a:solidFill>
                  <a:schemeClr val="tx1">
                    <a:lumMod val="100000"/>
                  </a:schemeClr>
                </a:solidFill>
                <a:cs typeface="+mn-cs"/>
                <a:sym typeface="Arial" panose="020B0604020202020204" pitchFamily="34" charset="0"/>
              </a:rPr>
              <a:t>Revenu imposable rajusté = </a:t>
            </a:r>
            <a:r>
              <a:rPr lang="fr-FR" sz="1600" b="1" kern="0" spc="0" dirty="0">
                <a:solidFill>
                  <a:schemeClr val="tx1">
                    <a:lumMod val="100000"/>
                  </a:schemeClr>
                </a:solidFill>
                <a:cs typeface="+mn-cs"/>
                <a:sym typeface="Arial" panose="020B0604020202020204" pitchFamily="34" charset="0"/>
              </a:rPr>
              <a:t>200 000 $</a:t>
            </a:r>
          </a:p>
          <a:p>
            <a:pPr marL="0" lvl="1" indent="0">
              <a:buNone/>
            </a:pPr>
            <a:r>
              <a:rPr lang="fr-FR" sz="1600" spc="0" dirty="0">
                <a:cs typeface="+mn-cs"/>
                <a:sym typeface="Arial" panose="020B0604020202020204" pitchFamily="34" charset="0"/>
              </a:rPr>
              <a:t>(-100 000 $ + 100 000 $ + 200 000 $) </a:t>
            </a:r>
          </a:p>
          <a:p>
            <a:pPr marL="0" lvl="1" indent="0">
              <a:buNone/>
            </a:pPr>
            <a:endParaRPr lang="fr-FR" sz="1600" spc="0" dirty="0">
              <a:cs typeface="+mn-cs"/>
              <a:sym typeface="Arial" panose="020B0604020202020204" pitchFamily="34" charset="0"/>
            </a:endParaRPr>
          </a:p>
          <a:p>
            <a:pPr marL="0" lvl="1" indent="0">
              <a:buNone/>
            </a:pPr>
            <a:r>
              <a:rPr lang="fr-FR" sz="1600" kern="0" spc="0" dirty="0">
                <a:solidFill>
                  <a:schemeClr val="tx1">
                    <a:lumMod val="100000"/>
                  </a:schemeClr>
                </a:solidFill>
                <a:cs typeface="+mn-cs"/>
                <a:sym typeface="Arial" panose="020B0604020202020204" pitchFamily="34" charset="0"/>
              </a:rPr>
              <a:t>Proportion du refus visant les intérêts = </a:t>
            </a:r>
            <a:r>
              <a:rPr lang="fr-FR" sz="1600" b="1" kern="0" spc="0" dirty="0">
                <a:solidFill>
                  <a:schemeClr val="tx1">
                    <a:lumMod val="100000"/>
                  </a:schemeClr>
                </a:solidFill>
                <a:cs typeface="+mn-cs"/>
                <a:sym typeface="Arial" panose="020B0604020202020204" pitchFamily="34" charset="0"/>
              </a:rPr>
              <a:t>60 %</a:t>
            </a:r>
          </a:p>
          <a:p>
            <a:pPr marL="0" lvl="1" indent="0">
              <a:buNone/>
            </a:pPr>
            <a:r>
              <a:rPr lang="fr-FR" sz="1600" spc="0" dirty="0">
                <a:cs typeface="+mn-cs"/>
                <a:sym typeface="Arial" panose="020B0604020202020204" pitchFamily="34" charset="0"/>
              </a:rPr>
              <a:t>(200 000 $ - (200 000 $ X 40 %))/200 000 $ </a:t>
            </a:r>
          </a:p>
        </p:txBody>
      </p:sp>
      <p:sp>
        <p:nvSpPr>
          <p:cNvPr id="7" name="Rectangle 6">
            <a:extLst>
              <a:ext uri="{FF2B5EF4-FFF2-40B4-BE49-F238E27FC236}">
                <a16:creationId xmlns:a16="http://schemas.microsoft.com/office/drawing/2014/main" id="{D888AE0C-A5DF-6764-0806-F46B01A4D7AE}"/>
              </a:ext>
            </a:extLst>
          </p:cNvPr>
          <p:cNvSpPr/>
          <p:nvPr/>
        </p:nvSpPr>
        <p:spPr>
          <a:xfrm>
            <a:off x="4495801" y="4409921"/>
            <a:ext cx="6400087" cy="1537015"/>
          </a:xfrm>
          <a:prstGeom prst="rect">
            <a:avLst/>
          </a:pr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cs typeface="Arial" panose="020B0604020202020204" pitchFamily="34" charset="0"/>
            </a:endParaRPr>
          </a:p>
        </p:txBody>
      </p:sp>
      <p:sp>
        <p:nvSpPr>
          <p:cNvPr id="8" name="Espace réservé du contenu 5">
            <a:extLst>
              <a:ext uri="{FF2B5EF4-FFF2-40B4-BE49-F238E27FC236}">
                <a16:creationId xmlns:a16="http://schemas.microsoft.com/office/drawing/2014/main" id="{F2135F20-E5B4-3A09-7EDE-2B49E5731B96}"/>
              </a:ext>
            </a:extLst>
          </p:cNvPr>
          <p:cNvSpPr txBox="1">
            <a:spLocks/>
          </p:cNvSpPr>
          <p:nvPr/>
        </p:nvSpPr>
        <p:spPr>
          <a:xfrm>
            <a:off x="6070362" y="4605561"/>
            <a:ext cx="4521438" cy="111594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buFont typeface="Arial" panose="020B0604020202020204" pitchFamily="34" charset="0"/>
              <a:buNone/>
              <a:defRPr sz="2400" kern="1200" spc="100" baseline="0">
                <a:solidFill>
                  <a:schemeClr val="tx1"/>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lnSpc>
                <a:spcPct val="90000"/>
              </a:lnSpc>
              <a:spcBef>
                <a:spcPts val="0"/>
              </a:spcBef>
              <a:buClr>
                <a:schemeClr val="accent6"/>
              </a:buClr>
              <a:buFont typeface="Arial" panose="020B0604020202020204" pitchFamily="34" charset="0"/>
              <a:buChar char="•"/>
              <a:defRPr sz="2000" kern="1200" spc="100" baseline="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90000"/>
              </a:lnSpc>
              <a:spcBef>
                <a:spcPts val="0"/>
              </a:spcBef>
              <a:buClr>
                <a:schemeClr val="accent6"/>
              </a:buClr>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3pPr>
            <a:lvl4pPr marL="685800" indent="-228600" algn="l" defTabSz="914400" rtl="0" eaLnBrk="1" latinLnBrk="0" hangingPunct="1">
              <a:lnSpc>
                <a:spcPct val="90000"/>
              </a:lnSpc>
              <a:spcBef>
                <a:spcPts val="0"/>
              </a:spcBef>
              <a:buClrTx/>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4pPr>
            <a:lvl5pPr marL="914400" indent="-228600" algn="l" defTabSz="914400" rtl="0" eaLnBrk="1" latinLnBrk="0" hangingPunct="1">
              <a:lnSpc>
                <a:spcPct val="90000"/>
              </a:lnSpc>
              <a:spcBef>
                <a:spcPts val="0"/>
              </a:spcBef>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fr-FR" sz="1600" kern="0" spc="0" dirty="0">
                <a:solidFill>
                  <a:schemeClr val="tx1">
                    <a:lumMod val="100000"/>
                  </a:schemeClr>
                </a:solidFill>
                <a:cs typeface="+mn-cs"/>
                <a:sym typeface="Arial" panose="020B0604020202020204" pitchFamily="34" charset="0"/>
              </a:rPr>
              <a:t>Refus visant la charge d’intérêts = </a:t>
            </a:r>
            <a:r>
              <a:rPr lang="fr-FR" sz="1600" b="1" kern="0" spc="0" dirty="0">
                <a:solidFill>
                  <a:schemeClr val="tx1">
                    <a:lumMod val="100000"/>
                  </a:schemeClr>
                </a:solidFill>
                <a:cs typeface="+mn-cs"/>
                <a:sym typeface="Arial" panose="020B0604020202020204" pitchFamily="34" charset="0"/>
              </a:rPr>
              <a:t>120 000 $</a:t>
            </a:r>
          </a:p>
          <a:p>
            <a:pPr marL="0" lvl="1" indent="0">
              <a:buNone/>
            </a:pPr>
            <a:r>
              <a:rPr lang="fr-FR" sz="1600" spc="0" dirty="0">
                <a:cs typeface="+mn-cs"/>
                <a:sym typeface="Arial" panose="020B0604020202020204" pitchFamily="34" charset="0"/>
              </a:rPr>
              <a:t>200 000 $ X 60 %</a:t>
            </a:r>
          </a:p>
          <a:p>
            <a:pPr marL="0" lvl="1" indent="0">
              <a:buNone/>
            </a:pPr>
            <a:endParaRPr lang="fr-FR" sz="1600" spc="0" dirty="0">
              <a:cs typeface="+mn-cs"/>
              <a:sym typeface="Arial" panose="020B0604020202020204" pitchFamily="34" charset="0"/>
            </a:endParaRPr>
          </a:p>
          <a:p>
            <a:pPr marL="0" lvl="1" indent="0">
              <a:buNone/>
            </a:pPr>
            <a:r>
              <a:rPr lang="fr-FR" sz="1600" spc="0" dirty="0">
                <a:cs typeface="+mn-cs"/>
                <a:sym typeface="Arial" panose="020B0604020202020204" pitchFamily="34" charset="0"/>
              </a:rPr>
              <a:t>Intérêts déductibles = 80 000 $</a:t>
            </a:r>
          </a:p>
          <a:p>
            <a:pPr marL="0" lvl="1" indent="0">
              <a:buNone/>
            </a:pPr>
            <a:r>
              <a:rPr lang="fr-FR" sz="1600" spc="0" dirty="0">
                <a:cs typeface="+mn-cs"/>
                <a:sym typeface="Arial" panose="020B0604020202020204" pitchFamily="34" charset="0"/>
              </a:rPr>
              <a:t>200 000 $ - 120 000 $</a:t>
            </a:r>
          </a:p>
        </p:txBody>
      </p:sp>
      <p:sp>
        <p:nvSpPr>
          <p:cNvPr id="9" name="Ellipse 8">
            <a:extLst>
              <a:ext uri="{FF2B5EF4-FFF2-40B4-BE49-F238E27FC236}">
                <a16:creationId xmlns:a16="http://schemas.microsoft.com/office/drawing/2014/main" id="{2D30B295-E0CD-B547-005F-BC3E93E554E8}"/>
              </a:ext>
            </a:extLst>
          </p:cNvPr>
          <p:cNvSpPr/>
          <p:nvPr/>
        </p:nvSpPr>
        <p:spPr>
          <a:xfrm>
            <a:off x="4797392" y="4620458"/>
            <a:ext cx="1115940" cy="11159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cs typeface="Arial" panose="020B0604020202020204" pitchFamily="34" charset="0"/>
            </a:endParaRPr>
          </a:p>
        </p:txBody>
      </p:sp>
      <p:pic>
        <p:nvPicPr>
          <p:cNvPr id="15" name="Graphique 14" descr="Ampoule et engrenage contour">
            <a:extLst>
              <a:ext uri="{FF2B5EF4-FFF2-40B4-BE49-F238E27FC236}">
                <a16:creationId xmlns:a16="http://schemas.microsoft.com/office/drawing/2014/main" id="{47F60309-4FB2-3D81-C6F3-A51CD33B8E53}"/>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33059" y="4753618"/>
            <a:ext cx="858853" cy="858853"/>
          </a:xfrm>
          <a:prstGeom prst="rect">
            <a:avLst/>
          </a:prstGeom>
        </p:spPr>
      </p:pic>
    </p:spTree>
    <p:extLst>
      <p:ext uri="{BB962C8B-B14F-4D97-AF65-F5344CB8AC3E}">
        <p14:creationId xmlns:p14="http://schemas.microsoft.com/office/powerpoint/2010/main" val="15605487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3EC672-0164-5D3D-13F3-A47317F7AD92}"/>
              </a:ext>
            </a:extLst>
          </p:cNvPr>
          <p:cNvSpPr>
            <a:spLocks noGrp="1"/>
          </p:cNvSpPr>
          <p:nvPr>
            <p:ph type="title"/>
          </p:nvPr>
        </p:nvSpPr>
        <p:spPr>
          <a:xfrm>
            <a:off x="196512" y="544027"/>
            <a:ext cx="7232988" cy="1539875"/>
          </a:xfrm>
        </p:spPr>
        <p:txBody>
          <a:bodyPr/>
          <a:lstStyle/>
          <a:p>
            <a:r>
              <a:rPr lang="fr-FR" spc="0" dirty="0">
                <a:cs typeface="+mn-cs"/>
                <a:sym typeface="Garamond" panose="02020404030301010803" pitchFamily="18" charset="0"/>
              </a:rPr>
              <a:t>Exemple 3 – Produit d’intérêts</a:t>
            </a:r>
          </a:p>
        </p:txBody>
      </p:sp>
      <p:sp>
        <p:nvSpPr>
          <p:cNvPr id="4" name="Espace réservé du contenu 3">
            <a:extLst>
              <a:ext uri="{FF2B5EF4-FFF2-40B4-BE49-F238E27FC236}">
                <a16:creationId xmlns:a16="http://schemas.microsoft.com/office/drawing/2014/main" id="{3E9BF241-08E6-FD32-1407-015017A8CFF9}"/>
              </a:ext>
            </a:extLst>
          </p:cNvPr>
          <p:cNvSpPr>
            <a:spLocks noGrp="1"/>
          </p:cNvSpPr>
          <p:nvPr>
            <p:ph sz="half" idx="2"/>
          </p:nvPr>
        </p:nvSpPr>
        <p:spPr>
          <a:xfrm>
            <a:off x="212551" y="2705100"/>
            <a:ext cx="4034709" cy="3467099"/>
          </a:xfrm>
        </p:spPr>
        <p:txBody>
          <a:bodyPr/>
          <a:lstStyle/>
          <a:p>
            <a:r>
              <a:rPr lang="fr-FR" sz="2000" spc="0" dirty="0">
                <a:solidFill>
                  <a:schemeClr val="accent6"/>
                </a:solidFill>
                <a:latin typeface="Garamond" panose="02020404030301010803" pitchFamily="18" charset="0"/>
                <a:cs typeface="+mn-cs"/>
                <a:sym typeface="Garamond" panose="02020404030301010803" pitchFamily="18" charset="0"/>
              </a:rPr>
              <a:t>FAITS –</a:t>
            </a:r>
          </a:p>
          <a:p>
            <a:pPr marL="342900" indent="-342900">
              <a:buFont typeface="Arial" panose="020B0604020202020204" pitchFamily="34" charset="0"/>
              <a:buChar char="•"/>
            </a:pPr>
            <a:r>
              <a:rPr lang="fr-FR" sz="1600" kern="0" spc="0" dirty="0">
                <a:solidFill>
                  <a:schemeClr val="accent6">
                    <a:lumMod val="100000"/>
                  </a:schemeClr>
                </a:solidFill>
                <a:latin typeface="Garamond" panose="02020404030301010803" pitchFamily="18" charset="0"/>
                <a:cs typeface="+mn-cs"/>
                <a:sym typeface="Garamond" panose="02020404030301010803" pitchFamily="18" charset="0"/>
              </a:rPr>
              <a:t>Revenu imposable avant la prise </a:t>
            </a:r>
            <a:br>
              <a:rPr lang="fr-FR" sz="1600" kern="0" spc="0" dirty="0">
                <a:solidFill>
                  <a:schemeClr val="accent6">
                    <a:lumMod val="100000"/>
                  </a:schemeClr>
                </a:solidFill>
                <a:latin typeface="Garamond" panose="02020404030301010803" pitchFamily="18" charset="0"/>
                <a:cs typeface="+mn-cs"/>
                <a:sym typeface="Garamond" panose="02020404030301010803" pitchFamily="18" charset="0"/>
              </a:rPr>
            </a:br>
            <a:r>
              <a:rPr lang="fr-FR" sz="1600" kern="0" spc="0" dirty="0">
                <a:solidFill>
                  <a:schemeClr val="accent6">
                    <a:lumMod val="100000"/>
                  </a:schemeClr>
                </a:solidFill>
                <a:latin typeface="Garamond" panose="02020404030301010803" pitchFamily="18" charset="0"/>
                <a:cs typeface="+mn-cs"/>
                <a:sym typeface="Garamond" panose="02020404030301010803" pitchFamily="18" charset="0"/>
              </a:rPr>
              <a:t>en compte des règles 	    </a:t>
            </a:r>
            <a:r>
              <a:rPr lang="fr-FR" sz="1600" b="1" kern="0" spc="0" dirty="0">
                <a:solidFill>
                  <a:schemeClr val="accent6">
                    <a:lumMod val="100000"/>
                  </a:schemeClr>
                </a:solidFill>
                <a:latin typeface="Garamond" panose="02020404030301010803" pitchFamily="18" charset="0"/>
                <a:cs typeface="+mn-cs"/>
                <a:sym typeface="Garamond" panose="02020404030301010803" pitchFamily="18" charset="0"/>
              </a:rPr>
              <a:t>100 000 $</a:t>
            </a:r>
          </a:p>
          <a:p>
            <a:pPr marL="342900" indent="-342900">
              <a:buFont typeface="Arial" panose="020B0604020202020204" pitchFamily="34" charset="0"/>
              <a:buChar char="•"/>
            </a:pPr>
            <a:r>
              <a:rPr lang="fr-FR" sz="1600" kern="0" spc="0" dirty="0">
                <a:solidFill>
                  <a:schemeClr val="accent6">
                    <a:lumMod val="100000"/>
                  </a:schemeClr>
                </a:solidFill>
                <a:latin typeface="Garamond" panose="02020404030301010803" pitchFamily="18" charset="0"/>
                <a:cs typeface="+mn-cs"/>
                <a:sym typeface="Garamond" panose="02020404030301010803" pitchFamily="18" charset="0"/>
              </a:rPr>
              <a:t>Déduction pour amortissement   </a:t>
            </a:r>
            <a:r>
              <a:rPr lang="fr-FR" sz="1600" b="1" kern="0" spc="0" dirty="0">
                <a:solidFill>
                  <a:schemeClr val="accent6">
                    <a:lumMod val="100000"/>
                  </a:schemeClr>
                </a:solidFill>
                <a:latin typeface="Garamond" panose="02020404030301010803" pitchFamily="18" charset="0"/>
                <a:cs typeface="+mn-cs"/>
                <a:sym typeface="Garamond" panose="02020404030301010803" pitchFamily="18" charset="0"/>
              </a:rPr>
              <a:t>100 000 $</a:t>
            </a:r>
          </a:p>
          <a:p>
            <a:pPr marL="342900" indent="-342900">
              <a:buFont typeface="Arial" panose="020B0604020202020204" pitchFamily="34" charset="0"/>
              <a:buChar char="•"/>
            </a:pPr>
            <a:r>
              <a:rPr lang="fr-FR" sz="1600" kern="0" spc="0" dirty="0">
                <a:solidFill>
                  <a:schemeClr val="accent6">
                    <a:lumMod val="100000"/>
                  </a:schemeClr>
                </a:solidFill>
                <a:latin typeface="Garamond" panose="02020404030301010803" pitchFamily="18" charset="0"/>
                <a:cs typeface="+mn-cs"/>
                <a:sym typeface="Garamond" panose="02020404030301010803" pitchFamily="18" charset="0"/>
              </a:rPr>
              <a:t>Charge d’intérêts 		    </a:t>
            </a:r>
            <a:r>
              <a:rPr lang="fr-FR" sz="1600" b="1" kern="0" spc="0" dirty="0">
                <a:solidFill>
                  <a:schemeClr val="accent6">
                    <a:lumMod val="100000"/>
                  </a:schemeClr>
                </a:solidFill>
                <a:latin typeface="Garamond" panose="02020404030301010803" pitchFamily="18" charset="0"/>
                <a:cs typeface="+mn-cs"/>
                <a:sym typeface="Garamond" panose="02020404030301010803" pitchFamily="18" charset="0"/>
              </a:rPr>
              <a:t>200 000 $</a:t>
            </a:r>
          </a:p>
          <a:p>
            <a:pPr marL="342900" indent="-342900">
              <a:buFont typeface="Arial" panose="020B0604020202020204" pitchFamily="34" charset="0"/>
              <a:buChar char="•"/>
            </a:pPr>
            <a:r>
              <a:rPr lang="fr-FR" sz="1600" kern="0" spc="0" dirty="0">
                <a:solidFill>
                  <a:schemeClr val="tx1">
                    <a:lumMod val="100000"/>
                  </a:schemeClr>
                </a:solidFill>
                <a:latin typeface="Garamond" panose="02020404030301010803" pitchFamily="18" charset="0"/>
                <a:cs typeface="+mn-cs"/>
                <a:sym typeface="Garamond" panose="02020404030301010803" pitchFamily="18" charset="0"/>
              </a:rPr>
              <a:t>Produit d’intérêts 		    </a:t>
            </a:r>
            <a:r>
              <a:rPr lang="fr-FR" sz="1600" b="1" kern="0" spc="0" dirty="0">
                <a:solidFill>
                  <a:schemeClr val="tx1">
                    <a:lumMod val="100000"/>
                  </a:schemeClr>
                </a:solidFill>
                <a:latin typeface="Garamond" panose="02020404030301010803" pitchFamily="18" charset="0"/>
                <a:cs typeface="+mn-cs"/>
                <a:sym typeface="Garamond" panose="02020404030301010803" pitchFamily="18" charset="0"/>
              </a:rPr>
              <a:t>200 000 $</a:t>
            </a:r>
          </a:p>
        </p:txBody>
      </p:sp>
      <p:sp>
        <p:nvSpPr>
          <p:cNvPr id="5" name="Espace réservé du numéro de diapositive 4">
            <a:extLst>
              <a:ext uri="{FF2B5EF4-FFF2-40B4-BE49-F238E27FC236}">
                <a16:creationId xmlns:a16="http://schemas.microsoft.com/office/drawing/2014/main" id="{CB8458A9-D5A2-B19D-52EF-477971DE772E}"/>
              </a:ext>
            </a:extLst>
          </p:cNvPr>
          <p:cNvSpPr>
            <a:spLocks noGrp="1"/>
          </p:cNvSpPr>
          <p:nvPr>
            <p:ph type="sldNum" sz="quarter" idx="12"/>
          </p:nvPr>
        </p:nvSpPr>
        <p:spPr/>
        <p:txBody>
          <a:bodyPr/>
          <a:lstStyle/>
          <a:p>
            <a:fld id="{D6F4737C-4BD2-4375-B602-5A5A0BCE5193}" type="slidenum">
              <a:rPr lang="fr-FR" spc="0" noProof="0" smtClean="0">
                <a:cs typeface="+mn-cs"/>
                <a:sym typeface="Garamond" panose="02020404030301010803" pitchFamily="18" charset="0"/>
              </a:rPr>
              <a:t>29</a:t>
            </a:fld>
            <a:endParaRPr lang="fr-FR" spc="0" noProof="0" dirty="0">
              <a:cs typeface="+mn-cs"/>
              <a:sym typeface="Garamond" panose="02020404030301010803" pitchFamily="18" charset="0"/>
            </a:endParaRPr>
          </a:p>
        </p:txBody>
      </p:sp>
      <p:sp>
        <p:nvSpPr>
          <p:cNvPr id="8" name="Rectangle 7">
            <a:extLst>
              <a:ext uri="{FF2B5EF4-FFF2-40B4-BE49-F238E27FC236}">
                <a16:creationId xmlns:a16="http://schemas.microsoft.com/office/drawing/2014/main" id="{EFE12CFD-E684-28F4-F5E1-81D1E126EAED}"/>
              </a:ext>
            </a:extLst>
          </p:cNvPr>
          <p:cNvSpPr/>
          <p:nvPr/>
        </p:nvSpPr>
        <p:spPr>
          <a:xfrm>
            <a:off x="4495801" y="2705100"/>
            <a:ext cx="6400087" cy="2943670"/>
          </a:xfrm>
          <a:prstGeom prst="rect">
            <a:avLst/>
          </a:prstGeom>
          <a:solidFill>
            <a:schemeClr val="accent3">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cs typeface="Arial" panose="020B0604020202020204" pitchFamily="34" charset="0"/>
            </a:endParaRPr>
          </a:p>
        </p:txBody>
      </p:sp>
      <p:sp>
        <p:nvSpPr>
          <p:cNvPr id="9" name="Espace réservé du contenu 5">
            <a:extLst>
              <a:ext uri="{FF2B5EF4-FFF2-40B4-BE49-F238E27FC236}">
                <a16:creationId xmlns:a16="http://schemas.microsoft.com/office/drawing/2014/main" id="{147ACDE9-37F7-4D1A-62CA-4B494F02DB1E}"/>
              </a:ext>
            </a:extLst>
          </p:cNvPr>
          <p:cNvSpPr txBox="1">
            <a:spLocks/>
          </p:cNvSpPr>
          <p:nvPr/>
        </p:nvSpPr>
        <p:spPr>
          <a:xfrm>
            <a:off x="6070362" y="2905569"/>
            <a:ext cx="4688793" cy="251775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buFont typeface="Arial" panose="020B0604020202020204" pitchFamily="34" charset="0"/>
              <a:buNone/>
              <a:defRPr sz="2400" kern="1200" spc="100" baseline="0">
                <a:solidFill>
                  <a:schemeClr val="tx1"/>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lnSpc>
                <a:spcPct val="90000"/>
              </a:lnSpc>
              <a:spcBef>
                <a:spcPts val="0"/>
              </a:spcBef>
              <a:buClr>
                <a:schemeClr val="accent6"/>
              </a:buClr>
              <a:buFont typeface="Arial" panose="020B0604020202020204" pitchFamily="34" charset="0"/>
              <a:buChar char="•"/>
              <a:defRPr sz="2000" kern="1200" spc="100" baseline="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90000"/>
              </a:lnSpc>
              <a:spcBef>
                <a:spcPts val="0"/>
              </a:spcBef>
              <a:buClr>
                <a:schemeClr val="accent6"/>
              </a:buClr>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3pPr>
            <a:lvl4pPr marL="685800" indent="-228600" algn="l" defTabSz="914400" rtl="0" eaLnBrk="1" latinLnBrk="0" hangingPunct="1">
              <a:lnSpc>
                <a:spcPct val="90000"/>
              </a:lnSpc>
              <a:spcBef>
                <a:spcPts val="0"/>
              </a:spcBef>
              <a:buClrTx/>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4pPr>
            <a:lvl5pPr marL="914400" indent="-228600" algn="l" defTabSz="914400" rtl="0" eaLnBrk="1" latinLnBrk="0" hangingPunct="1">
              <a:lnSpc>
                <a:spcPct val="90000"/>
              </a:lnSpc>
              <a:spcBef>
                <a:spcPts val="0"/>
              </a:spcBef>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fr-FR" sz="1600" spc="0" dirty="0">
                <a:cs typeface="+mn-cs"/>
                <a:sym typeface="Arial" panose="020B0604020202020204" pitchFamily="34" charset="0"/>
              </a:rPr>
              <a:t>Ce cas montre l’avantage du produit d’intérêts.</a:t>
            </a:r>
          </a:p>
          <a:p>
            <a:pPr marL="0" lvl="1" indent="0">
              <a:buNone/>
            </a:pPr>
            <a:endParaRPr lang="fr-FR" sz="1600" spc="0" dirty="0">
              <a:cs typeface="+mn-cs"/>
              <a:sym typeface="Arial" panose="020B0604020202020204" pitchFamily="34" charset="0"/>
            </a:endParaRPr>
          </a:p>
          <a:p>
            <a:pPr marL="0" lvl="1" indent="0">
              <a:buNone/>
            </a:pPr>
            <a:r>
              <a:rPr lang="fr-FR" sz="1600" spc="0" dirty="0">
                <a:cs typeface="+mn-cs"/>
                <a:sym typeface="Arial" panose="020B0604020202020204" pitchFamily="34" charset="0"/>
              </a:rPr>
              <a:t>Le produit d’intérêt diminuera, à raison de un dollar pour chaque dollar, le montant des frais d’intérêt qui seraient autrement refusés. </a:t>
            </a:r>
          </a:p>
          <a:p>
            <a:pPr marL="0" lvl="1" indent="0">
              <a:buNone/>
            </a:pPr>
            <a:endParaRPr lang="fr-FR" sz="1600" spc="0" dirty="0">
              <a:cs typeface="+mn-cs"/>
              <a:sym typeface="Arial" panose="020B0604020202020204" pitchFamily="34" charset="0"/>
            </a:endParaRPr>
          </a:p>
          <a:p>
            <a:pPr marL="0" lvl="1" indent="0">
              <a:buNone/>
            </a:pPr>
            <a:r>
              <a:rPr lang="fr-FR" sz="1600" spc="0" dirty="0">
                <a:cs typeface="+mn-cs"/>
                <a:sym typeface="Arial" panose="020B0604020202020204" pitchFamily="34" charset="0"/>
              </a:rPr>
              <a:t>Peut entraîner une déduction complète des intérêts.</a:t>
            </a:r>
          </a:p>
          <a:p>
            <a:pPr marL="0" lvl="1" indent="0">
              <a:buNone/>
            </a:pPr>
            <a:endParaRPr lang="fr-FR" sz="1600" spc="0" dirty="0">
              <a:cs typeface="+mn-cs"/>
              <a:sym typeface="Arial" panose="020B0604020202020204" pitchFamily="34" charset="0"/>
            </a:endParaRPr>
          </a:p>
          <a:p>
            <a:pPr marL="0" lvl="1" indent="0">
              <a:buNone/>
            </a:pPr>
            <a:r>
              <a:rPr lang="fr-FR" sz="1600" spc="0" dirty="0">
                <a:cs typeface="+mn-cs"/>
                <a:sym typeface="Arial" panose="020B0604020202020204" pitchFamily="34" charset="0"/>
              </a:rPr>
              <a:t>Peut créer une capacité excédentaire. </a:t>
            </a:r>
          </a:p>
        </p:txBody>
      </p:sp>
      <p:sp>
        <p:nvSpPr>
          <p:cNvPr id="10" name="Ellipse 9">
            <a:extLst>
              <a:ext uri="{FF2B5EF4-FFF2-40B4-BE49-F238E27FC236}">
                <a16:creationId xmlns:a16="http://schemas.microsoft.com/office/drawing/2014/main" id="{76F8050A-8AF3-5025-6829-B803E0298669}"/>
              </a:ext>
            </a:extLst>
          </p:cNvPr>
          <p:cNvSpPr/>
          <p:nvPr/>
        </p:nvSpPr>
        <p:spPr>
          <a:xfrm>
            <a:off x="4797392" y="2915637"/>
            <a:ext cx="1115940" cy="111594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cs typeface="Arial" panose="020B0604020202020204" pitchFamily="34" charset="0"/>
            </a:endParaRPr>
          </a:p>
        </p:txBody>
      </p:sp>
      <p:pic>
        <p:nvPicPr>
          <p:cNvPr id="3" name="Graphique 2" descr="Livre ouvert contour">
            <a:extLst>
              <a:ext uri="{FF2B5EF4-FFF2-40B4-BE49-F238E27FC236}">
                <a16:creationId xmlns:a16="http://schemas.microsoft.com/office/drawing/2014/main" id="{9002A96D-A7A7-839B-E132-0D0F8417F314}"/>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06708" y="3042045"/>
            <a:ext cx="914400" cy="914400"/>
          </a:xfrm>
          <a:prstGeom prst="rect">
            <a:avLst/>
          </a:prstGeom>
        </p:spPr>
      </p:pic>
    </p:spTree>
    <p:extLst>
      <p:ext uri="{BB962C8B-B14F-4D97-AF65-F5344CB8AC3E}">
        <p14:creationId xmlns:p14="http://schemas.microsoft.com/office/powerpoint/2010/main" val="6613600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FDDCE1F7-638B-4F9B-92BB-0B5C21675956}"/>
              </a:ext>
            </a:extLst>
          </p:cNvPr>
          <p:cNvSpPr txBox="1">
            <a:spLocks/>
          </p:cNvSpPr>
          <p:nvPr>
            <p:custDataLst>
              <p:tags r:id="rId1"/>
            </p:custDataLst>
          </p:nvPr>
        </p:nvSpPr>
        <p:spPr>
          <a:xfrm>
            <a:off x="5490136" y="4018968"/>
            <a:ext cx="2524362" cy="489356"/>
          </a:xfrm>
          <a:prstGeom prst="rect">
            <a:avLst/>
          </a:prstGeom>
        </p:spPr>
        <p:txBody>
          <a:bodyPr vert="horz" lIns="91440" tIns="45720" rIns="91440" bIns="45720" rtlCol="0" anchor="t" anchorCtr="0">
            <a:noAutofit/>
          </a:bodyPr>
          <a:lstStyle>
            <a:lvl1pPr algn="ctr" defTabSz="914400" rtl="0" eaLnBrk="1" latinLnBrk="0" hangingPunct="1">
              <a:lnSpc>
                <a:spcPct val="80000"/>
              </a:lnSpc>
              <a:spcBef>
                <a:spcPct val="0"/>
              </a:spcBef>
              <a:buNone/>
              <a:defRPr sz="4000" kern="1200" spc="100" baseline="0">
                <a:solidFill>
                  <a:schemeClr val="bg1"/>
                </a:solidFill>
                <a:latin typeface="Garamond" panose="02020404030301010803" pitchFamily="18" charset="0"/>
                <a:ea typeface="+mj-ea"/>
                <a:cs typeface="Arial" panose="020B0604020202020204" pitchFamily="34" charset="0"/>
              </a:defRPr>
            </a:lvl1pPr>
          </a:lstStyle>
          <a:p>
            <a:r>
              <a:rPr lang="fr-FR" sz="2000" spc="0" dirty="0">
                <a:solidFill>
                  <a:schemeClr val="tx1"/>
                </a:solidFill>
                <a:cs typeface="+mn-cs"/>
                <a:sym typeface="Garamond" panose="02020404030301010803" pitchFamily="18" charset="0"/>
              </a:rPr>
              <a:t>PHIL </a:t>
            </a:r>
          </a:p>
          <a:p>
            <a:r>
              <a:rPr lang="fr-FR" sz="2000" spc="0" dirty="0">
                <a:solidFill>
                  <a:schemeClr val="tx1"/>
                </a:solidFill>
                <a:cs typeface="+mn-cs"/>
                <a:sym typeface="Garamond" panose="02020404030301010803" pitchFamily="18" charset="0"/>
              </a:rPr>
              <a:t>NADLER</a:t>
            </a:r>
          </a:p>
        </p:txBody>
      </p:sp>
      <p:sp>
        <p:nvSpPr>
          <p:cNvPr id="2" name="Title 1">
            <a:extLst>
              <a:ext uri="{FF2B5EF4-FFF2-40B4-BE49-F238E27FC236}">
                <a16:creationId xmlns:a16="http://schemas.microsoft.com/office/drawing/2014/main" id="{23AEB841-6E6F-4E08-97D0-DB5FE8732067}"/>
              </a:ext>
            </a:extLst>
          </p:cNvPr>
          <p:cNvSpPr>
            <a:spLocks noGrp="1"/>
          </p:cNvSpPr>
          <p:nvPr>
            <p:ph type="title"/>
          </p:nvPr>
        </p:nvSpPr>
        <p:spPr/>
        <p:txBody>
          <a:bodyPr/>
          <a:lstStyle/>
          <a:p>
            <a:r>
              <a:rPr lang="fr-FR" sz="3600" spc="0" dirty="0">
                <a:cs typeface="+mn-cs"/>
                <a:sym typeface="Garamond" panose="02020404030301010803" pitchFamily="18" charset="0"/>
              </a:rPr>
              <a:t>NOS EXPERTS</a:t>
            </a:r>
          </a:p>
        </p:txBody>
      </p:sp>
      <p:sp>
        <p:nvSpPr>
          <p:cNvPr id="3" name="Content Placeholder 2">
            <a:extLst>
              <a:ext uri="{FF2B5EF4-FFF2-40B4-BE49-F238E27FC236}">
                <a16:creationId xmlns:a16="http://schemas.microsoft.com/office/drawing/2014/main" id="{DAEC3B88-5EE1-4A52-8118-22DA4C019A37}"/>
              </a:ext>
            </a:extLst>
          </p:cNvPr>
          <p:cNvSpPr>
            <a:spLocks noGrp="1"/>
          </p:cNvSpPr>
          <p:nvPr>
            <p:ph sz="half" idx="1"/>
          </p:nvPr>
        </p:nvSpPr>
        <p:spPr/>
        <p:txBody>
          <a:bodyPr/>
          <a:lstStyle/>
          <a:p>
            <a:r>
              <a:rPr lang="fr-FR" spc="0" dirty="0">
                <a:cs typeface="+mn-cs"/>
                <a:sym typeface="Arial" panose="020B0604020202020204" pitchFamily="34" charset="0"/>
              </a:rPr>
              <a:t>Propositions de RDEIF – </a:t>
            </a:r>
            <a:br>
              <a:rPr lang="fr-FR" spc="0" dirty="0">
                <a:cs typeface="+mn-cs"/>
                <a:sym typeface="Arial" panose="020B0604020202020204" pitchFamily="34" charset="0"/>
              </a:rPr>
            </a:br>
            <a:r>
              <a:rPr lang="fr-FR" spc="0" dirty="0">
                <a:cs typeface="+mn-cs"/>
                <a:sym typeface="Arial" panose="020B0604020202020204" pitchFamily="34" charset="0"/>
              </a:rPr>
              <a:t>Une réduction importante </a:t>
            </a:r>
            <a:br>
              <a:rPr lang="fr-FR" spc="0" dirty="0">
                <a:cs typeface="+mn-cs"/>
                <a:sym typeface="Arial" panose="020B0604020202020204" pitchFamily="34" charset="0"/>
              </a:rPr>
            </a:br>
            <a:r>
              <a:rPr lang="fr-FR" spc="0" dirty="0">
                <a:cs typeface="+mn-cs"/>
                <a:sym typeface="Arial" panose="020B0604020202020204" pitchFamily="34" charset="0"/>
              </a:rPr>
              <a:t>des déductions d’intérêts</a:t>
            </a:r>
          </a:p>
        </p:txBody>
      </p:sp>
      <p:sp>
        <p:nvSpPr>
          <p:cNvPr id="5" name="Slide Number Placeholder 4">
            <a:extLst>
              <a:ext uri="{FF2B5EF4-FFF2-40B4-BE49-F238E27FC236}">
                <a16:creationId xmlns:a16="http://schemas.microsoft.com/office/drawing/2014/main" id="{3CEC1824-D7E9-463A-B5BD-A4AD8A6D6F23}"/>
              </a:ext>
            </a:extLst>
          </p:cNvPr>
          <p:cNvSpPr>
            <a:spLocks noGrp="1"/>
          </p:cNvSpPr>
          <p:nvPr>
            <p:ph type="sldNum" sz="quarter" idx="12"/>
          </p:nvPr>
        </p:nvSpPr>
        <p:spPr/>
        <p:txBody>
          <a:bodyPr/>
          <a:lstStyle/>
          <a:p>
            <a:fld id="{D6F4737C-4BD2-4375-B602-5A5A0BCE5193}" type="slidenum">
              <a:rPr lang="fr-FR" spc="0" noProof="0" smtClean="0">
                <a:cs typeface="+mn-cs"/>
                <a:sym typeface="Garamond" panose="02020404030301010803" pitchFamily="18" charset="0"/>
              </a:rPr>
              <a:pPr/>
              <a:t>3</a:t>
            </a:fld>
            <a:endParaRPr lang="fr-FR" spc="0" noProof="0" dirty="0">
              <a:cs typeface="+mn-cs"/>
              <a:sym typeface="Garamond" panose="02020404030301010803" pitchFamily="18" charset="0"/>
            </a:endParaRPr>
          </a:p>
        </p:txBody>
      </p:sp>
      <p:sp>
        <p:nvSpPr>
          <p:cNvPr id="22" name="Text Placeholder 2">
            <a:extLst>
              <a:ext uri="{FF2B5EF4-FFF2-40B4-BE49-F238E27FC236}">
                <a16:creationId xmlns:a16="http://schemas.microsoft.com/office/drawing/2014/main" id="{63D97FB4-0FD9-4BE5-85A9-A56132928B78}"/>
              </a:ext>
            </a:extLst>
          </p:cNvPr>
          <p:cNvSpPr txBox="1">
            <a:spLocks/>
          </p:cNvSpPr>
          <p:nvPr/>
        </p:nvSpPr>
        <p:spPr>
          <a:xfrm>
            <a:off x="5182966" y="4633847"/>
            <a:ext cx="3138703" cy="875500"/>
          </a:xfrm>
          <a:prstGeom prst="rect">
            <a:avLst/>
          </a:prstGeom>
        </p:spPr>
        <p:txBody>
          <a:bodyPr/>
          <a:lstStyle>
            <a:lvl1pPr marL="0" indent="0" algn="l" defTabSz="914400" rtl="0" eaLnBrk="1" latinLnBrk="0" hangingPunct="1">
              <a:lnSpc>
                <a:spcPct val="90000"/>
              </a:lnSpc>
              <a:spcBef>
                <a:spcPts val="0"/>
              </a:spcBef>
              <a:buFont typeface="Arial" panose="020B0604020202020204" pitchFamily="34" charset="0"/>
              <a:buNone/>
              <a:defRPr sz="2400" kern="1200" spc="100" baseline="0">
                <a:solidFill>
                  <a:schemeClr val="tx1"/>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lnSpc>
                <a:spcPct val="90000"/>
              </a:lnSpc>
              <a:spcBef>
                <a:spcPts val="0"/>
              </a:spcBef>
              <a:buClr>
                <a:schemeClr val="accent6"/>
              </a:buClr>
              <a:buFont typeface="Arial" panose="020B0604020202020204" pitchFamily="34" charset="0"/>
              <a:buChar char="•"/>
              <a:defRPr sz="2000" kern="1200" spc="100" baseline="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90000"/>
              </a:lnSpc>
              <a:spcBef>
                <a:spcPts val="0"/>
              </a:spcBef>
              <a:buClr>
                <a:schemeClr val="accent6"/>
              </a:buClr>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3pPr>
            <a:lvl4pPr marL="685800" indent="-228600" algn="l" defTabSz="914400" rtl="0" eaLnBrk="1" latinLnBrk="0" hangingPunct="1">
              <a:lnSpc>
                <a:spcPct val="90000"/>
              </a:lnSpc>
              <a:spcBef>
                <a:spcPts val="0"/>
              </a:spcBef>
              <a:buClrTx/>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4pPr>
            <a:lvl5pPr marL="914400" indent="-228600" algn="l" defTabSz="914400" rtl="0" eaLnBrk="1" latinLnBrk="0" hangingPunct="1">
              <a:lnSpc>
                <a:spcPct val="90000"/>
              </a:lnSpc>
              <a:spcBef>
                <a:spcPts val="0"/>
              </a:spcBef>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1000" spc="0" dirty="0">
                <a:cs typeface="+mn-cs"/>
                <a:sym typeface="Arial" panose="020B0604020202020204" pitchFamily="34" charset="0"/>
              </a:rPr>
              <a:t>CPA</a:t>
            </a:r>
          </a:p>
          <a:p>
            <a:pPr algn="ctr"/>
            <a:r>
              <a:rPr lang="fr-FR" sz="1000" kern="0" spc="0" dirty="0">
                <a:solidFill>
                  <a:schemeClr val="tx1">
                    <a:lumMod val="100000"/>
                  </a:schemeClr>
                </a:solidFill>
                <a:cs typeface="+mn-cs"/>
                <a:sym typeface="Arial" panose="020B0604020202020204" pitchFamily="34" charset="0"/>
              </a:rPr>
              <a:t>Associé, Fiscalité </a:t>
            </a:r>
            <a:r>
              <a:rPr lang="fr-FR" sz="1000" kern="0" spc="0" dirty="0">
                <a:solidFill>
                  <a:schemeClr val="accent6">
                    <a:lumMod val="100000"/>
                  </a:schemeClr>
                </a:solidFill>
                <a:cs typeface="+mn-cs"/>
                <a:sym typeface="Arial" panose="020B0604020202020204" pitchFamily="34" charset="0"/>
              </a:rPr>
              <a:t>|</a:t>
            </a:r>
            <a:r>
              <a:rPr lang="fr-FR" sz="1000" kern="0" spc="0" dirty="0">
                <a:solidFill>
                  <a:schemeClr val="tx1">
                    <a:lumMod val="100000"/>
                  </a:schemeClr>
                </a:solidFill>
                <a:cs typeface="+mn-cs"/>
                <a:sym typeface="Arial" panose="020B0604020202020204" pitchFamily="34" charset="0"/>
              </a:rPr>
              <a:t> Richter</a:t>
            </a:r>
          </a:p>
          <a:p>
            <a:pPr algn="ctr"/>
            <a:r>
              <a:rPr lang="fr-FR" sz="1000" spc="0" dirty="0">
                <a:cs typeface="+mn-cs"/>
                <a:sym typeface="Arial" panose="020B0604020202020204" pitchFamily="34" charset="0"/>
              </a:rPr>
              <a:t>T 514 934.8672</a:t>
            </a:r>
          </a:p>
          <a:p>
            <a:pPr algn="ctr"/>
            <a:r>
              <a:rPr lang="fr-FR" sz="1000" u="sng" spc="0" dirty="0">
                <a:solidFill>
                  <a:schemeClr val="accent6"/>
                </a:solidFill>
                <a:cs typeface="+mn-cs"/>
                <a:sym typeface="Arial" panose="020B0604020202020204" pitchFamily="34" charset="0"/>
              </a:rPr>
              <a:t>pnadler@richter.ca</a:t>
            </a:r>
          </a:p>
        </p:txBody>
      </p:sp>
      <p:sp>
        <p:nvSpPr>
          <p:cNvPr id="7" name="Title 1">
            <a:extLst>
              <a:ext uri="{FF2B5EF4-FFF2-40B4-BE49-F238E27FC236}">
                <a16:creationId xmlns:a16="http://schemas.microsoft.com/office/drawing/2014/main" id="{0CA899BA-30BF-F8ED-5A0B-690CAC8CB02C}"/>
              </a:ext>
            </a:extLst>
          </p:cNvPr>
          <p:cNvSpPr txBox="1">
            <a:spLocks/>
          </p:cNvSpPr>
          <p:nvPr>
            <p:custDataLst>
              <p:tags r:id="rId2"/>
            </p:custDataLst>
          </p:nvPr>
        </p:nvSpPr>
        <p:spPr>
          <a:xfrm>
            <a:off x="8544917" y="4018969"/>
            <a:ext cx="2524362" cy="489356"/>
          </a:xfrm>
          <a:prstGeom prst="rect">
            <a:avLst/>
          </a:prstGeom>
        </p:spPr>
        <p:txBody>
          <a:bodyPr vert="horz" lIns="91440" tIns="45720" rIns="91440" bIns="45720" rtlCol="0" anchor="t" anchorCtr="0">
            <a:noAutofit/>
          </a:bodyPr>
          <a:lstStyle>
            <a:lvl1pPr algn="ctr" defTabSz="914400" rtl="0" eaLnBrk="1" latinLnBrk="0" hangingPunct="1">
              <a:lnSpc>
                <a:spcPct val="80000"/>
              </a:lnSpc>
              <a:spcBef>
                <a:spcPct val="0"/>
              </a:spcBef>
              <a:buNone/>
              <a:defRPr sz="4000" kern="1200" spc="100" baseline="0">
                <a:solidFill>
                  <a:schemeClr val="bg1"/>
                </a:solidFill>
                <a:latin typeface="Garamond" panose="02020404030301010803" pitchFamily="18" charset="0"/>
                <a:ea typeface="+mj-ea"/>
                <a:cs typeface="Arial" panose="020B0604020202020204" pitchFamily="34" charset="0"/>
              </a:defRPr>
            </a:lvl1pPr>
          </a:lstStyle>
          <a:p>
            <a:r>
              <a:rPr lang="fr-FR" sz="2000" spc="0" dirty="0">
                <a:solidFill>
                  <a:schemeClr val="tx1"/>
                </a:solidFill>
                <a:cs typeface="+mn-cs"/>
                <a:sym typeface="Garamond" panose="02020404030301010803" pitchFamily="18" charset="0"/>
              </a:rPr>
              <a:t>LORNE </a:t>
            </a:r>
          </a:p>
          <a:p>
            <a:r>
              <a:rPr lang="fr-FR" sz="2000" spc="0" dirty="0">
                <a:solidFill>
                  <a:schemeClr val="tx1"/>
                </a:solidFill>
                <a:cs typeface="+mn-cs"/>
                <a:sym typeface="Garamond" panose="02020404030301010803" pitchFamily="18" charset="0"/>
              </a:rPr>
              <a:t>RICHTER</a:t>
            </a:r>
          </a:p>
        </p:txBody>
      </p:sp>
      <p:sp>
        <p:nvSpPr>
          <p:cNvPr id="9" name="Text Placeholder 2">
            <a:extLst>
              <a:ext uri="{FF2B5EF4-FFF2-40B4-BE49-F238E27FC236}">
                <a16:creationId xmlns:a16="http://schemas.microsoft.com/office/drawing/2014/main" id="{D9F0C93D-ED52-D3E8-087A-EBD1DA57468C}"/>
              </a:ext>
            </a:extLst>
          </p:cNvPr>
          <p:cNvSpPr txBox="1">
            <a:spLocks/>
          </p:cNvSpPr>
          <p:nvPr/>
        </p:nvSpPr>
        <p:spPr>
          <a:xfrm>
            <a:off x="8237747" y="4633848"/>
            <a:ext cx="3138703" cy="875500"/>
          </a:xfrm>
          <a:prstGeom prst="rect">
            <a:avLst/>
          </a:prstGeom>
        </p:spPr>
        <p:txBody>
          <a:bodyPr/>
          <a:lstStyle>
            <a:lvl1pPr marL="0" indent="0" algn="l" defTabSz="914400" rtl="0" eaLnBrk="1" latinLnBrk="0" hangingPunct="1">
              <a:lnSpc>
                <a:spcPct val="90000"/>
              </a:lnSpc>
              <a:spcBef>
                <a:spcPts val="0"/>
              </a:spcBef>
              <a:buFont typeface="Arial" panose="020B0604020202020204" pitchFamily="34" charset="0"/>
              <a:buNone/>
              <a:defRPr sz="2400" kern="1200" spc="100" baseline="0">
                <a:solidFill>
                  <a:schemeClr val="tx1"/>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lnSpc>
                <a:spcPct val="90000"/>
              </a:lnSpc>
              <a:spcBef>
                <a:spcPts val="0"/>
              </a:spcBef>
              <a:buClr>
                <a:schemeClr val="accent6"/>
              </a:buClr>
              <a:buFont typeface="Arial" panose="020B0604020202020204" pitchFamily="34" charset="0"/>
              <a:buChar char="•"/>
              <a:defRPr sz="2000" kern="1200" spc="100" baseline="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90000"/>
              </a:lnSpc>
              <a:spcBef>
                <a:spcPts val="0"/>
              </a:spcBef>
              <a:buClr>
                <a:schemeClr val="accent6"/>
              </a:buClr>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3pPr>
            <a:lvl4pPr marL="685800" indent="-228600" algn="l" defTabSz="914400" rtl="0" eaLnBrk="1" latinLnBrk="0" hangingPunct="1">
              <a:lnSpc>
                <a:spcPct val="90000"/>
              </a:lnSpc>
              <a:spcBef>
                <a:spcPts val="0"/>
              </a:spcBef>
              <a:buClrTx/>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4pPr>
            <a:lvl5pPr marL="914400" indent="-228600" algn="l" defTabSz="914400" rtl="0" eaLnBrk="1" latinLnBrk="0" hangingPunct="1">
              <a:lnSpc>
                <a:spcPct val="90000"/>
              </a:lnSpc>
              <a:spcBef>
                <a:spcPts val="0"/>
              </a:spcBef>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1000" spc="0" dirty="0">
                <a:cs typeface="+mn-cs"/>
                <a:sym typeface="Arial" panose="020B0604020202020204" pitchFamily="34" charset="0"/>
              </a:rPr>
              <a:t>CPA</a:t>
            </a:r>
          </a:p>
          <a:p>
            <a:pPr algn="ctr"/>
            <a:r>
              <a:rPr lang="fr-FR" sz="1000" kern="0" spc="0" dirty="0">
                <a:solidFill>
                  <a:schemeClr val="tx1">
                    <a:lumMod val="100000"/>
                  </a:schemeClr>
                </a:solidFill>
                <a:cs typeface="+mn-cs"/>
                <a:sym typeface="Arial" panose="020B0604020202020204" pitchFamily="34" charset="0"/>
              </a:rPr>
              <a:t>Associé, Fiscalité </a:t>
            </a:r>
            <a:r>
              <a:rPr lang="fr-FR" sz="1000" kern="0" spc="0" dirty="0">
                <a:solidFill>
                  <a:schemeClr val="accent6">
                    <a:lumMod val="100000"/>
                  </a:schemeClr>
                </a:solidFill>
                <a:cs typeface="+mn-cs"/>
                <a:sym typeface="Arial" panose="020B0604020202020204" pitchFamily="34" charset="0"/>
              </a:rPr>
              <a:t>|</a:t>
            </a:r>
            <a:r>
              <a:rPr lang="fr-FR" sz="1000" kern="0" spc="0" dirty="0">
                <a:solidFill>
                  <a:schemeClr val="tx1">
                    <a:lumMod val="100000"/>
                  </a:schemeClr>
                </a:solidFill>
                <a:cs typeface="+mn-cs"/>
                <a:sym typeface="Arial" panose="020B0604020202020204" pitchFamily="34" charset="0"/>
              </a:rPr>
              <a:t> Richter</a:t>
            </a:r>
          </a:p>
          <a:p>
            <a:pPr algn="ctr"/>
            <a:r>
              <a:rPr lang="fr-FR" sz="1000" spc="0" dirty="0">
                <a:cs typeface="+mn-cs"/>
                <a:sym typeface="Arial" panose="020B0604020202020204" pitchFamily="34" charset="0"/>
              </a:rPr>
              <a:t>T 514 934.3590</a:t>
            </a:r>
          </a:p>
          <a:p>
            <a:pPr algn="ctr"/>
            <a:r>
              <a:rPr lang="fr-FR" sz="1000" u="sng" spc="0" dirty="0">
                <a:solidFill>
                  <a:schemeClr val="accent6"/>
                </a:solidFill>
                <a:cs typeface="+mn-cs"/>
                <a:sym typeface="Arial" panose="020B0604020202020204" pitchFamily="34" charset="0"/>
              </a:rPr>
              <a:t>lrichter@richter.ca</a:t>
            </a:r>
          </a:p>
        </p:txBody>
      </p:sp>
      <p:pic>
        <p:nvPicPr>
          <p:cNvPr id="15" name="Espace réservé pour une image  12" descr="Une image contenant personne, homme, mur, intérieur&#10;&#10;Description générée automatiquement">
            <a:extLst>
              <a:ext uri="{FF2B5EF4-FFF2-40B4-BE49-F238E27FC236}">
                <a16:creationId xmlns:a16="http://schemas.microsoft.com/office/drawing/2014/main" id="{31B9BB05-267C-6420-1322-45D8E32E2500}"/>
              </a:ext>
            </a:extLst>
          </p:cNvPr>
          <p:cNvPicPr>
            <a:picLocks noChangeAspect="1"/>
          </p:cNvPicPr>
          <p:nvPr/>
        </p:nvPicPr>
        <p:blipFill rotWithShape="1">
          <a:blip r:embed="rId5">
            <a:extLst>
              <a:ext uri="{28A0092B-C50C-407E-A947-70E740481C1C}">
                <a14:useLocalDpi xmlns:a14="http://schemas.microsoft.com/office/drawing/2010/main" val="0"/>
              </a:ext>
            </a:extLst>
          </a:blip>
          <a:srcRect l="16806" t="33" r="40086" b="13531"/>
          <a:stretch/>
        </p:blipFill>
        <p:spPr>
          <a:xfrm>
            <a:off x="8730740" y="1567383"/>
            <a:ext cx="2152716" cy="2148840"/>
          </a:xfrm>
          <a:prstGeom prst="ellipse">
            <a:avLst/>
          </a:prstGeom>
          <a:solidFill>
            <a:schemeClr val="accent4"/>
          </a:solidFill>
        </p:spPr>
      </p:pic>
      <p:pic>
        <p:nvPicPr>
          <p:cNvPr id="19" name="Espace réservé pour une image  18" descr="Une image contenant homme, personne, complet, debout&#10;&#10;Description générée automatiquement">
            <a:extLst>
              <a:ext uri="{FF2B5EF4-FFF2-40B4-BE49-F238E27FC236}">
                <a16:creationId xmlns:a16="http://schemas.microsoft.com/office/drawing/2014/main" id="{50FFB6DD-A156-9DBC-0A37-2DD64CFCD88B}"/>
              </a:ext>
            </a:extLst>
          </p:cNvPr>
          <p:cNvPicPr>
            <a:picLocks noGrp="1" noChangeAspect="1"/>
          </p:cNvPicPr>
          <p:nvPr>
            <p:ph type="pic" sz="quarter" idx="47"/>
          </p:nvPr>
        </p:nvPicPr>
        <p:blipFill rotWithShape="1">
          <a:blip r:embed="rId6">
            <a:extLst>
              <a:ext uri="{28A0092B-C50C-407E-A947-70E740481C1C}">
                <a14:useLocalDpi xmlns:a14="http://schemas.microsoft.com/office/drawing/2010/main" val="0"/>
              </a:ext>
            </a:extLst>
          </a:blip>
          <a:srcRect l="42728" t="3467" r="20005" b="20906"/>
          <a:stretch/>
        </p:blipFill>
        <p:spPr>
          <a:xfrm>
            <a:off x="5675959" y="1568596"/>
            <a:ext cx="2152715" cy="2147627"/>
          </a:xfrm>
        </p:spPr>
      </p:pic>
    </p:spTree>
    <p:extLst>
      <p:ext uri="{BB962C8B-B14F-4D97-AF65-F5344CB8AC3E}">
        <p14:creationId xmlns:p14="http://schemas.microsoft.com/office/powerpoint/2010/main" val="16817068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3EC672-0164-5D3D-13F3-A47317F7AD92}"/>
              </a:ext>
            </a:extLst>
          </p:cNvPr>
          <p:cNvSpPr>
            <a:spLocks noGrp="1"/>
          </p:cNvSpPr>
          <p:nvPr>
            <p:ph type="title"/>
          </p:nvPr>
        </p:nvSpPr>
        <p:spPr>
          <a:xfrm>
            <a:off x="196512" y="544027"/>
            <a:ext cx="7232988" cy="1539875"/>
          </a:xfrm>
        </p:spPr>
        <p:txBody>
          <a:bodyPr/>
          <a:lstStyle/>
          <a:p>
            <a:r>
              <a:rPr lang="fr-FR" kern="0" spc="0" dirty="0">
                <a:solidFill>
                  <a:schemeClr val="tx1">
                    <a:lumMod val="100000"/>
                  </a:schemeClr>
                </a:solidFill>
                <a:cs typeface="+mn-cs"/>
                <a:sym typeface="Garamond" panose="02020404030301010803" pitchFamily="18" charset="0"/>
              </a:rPr>
              <a:t>Exemple 3 – Produit d’intérêts </a:t>
            </a:r>
            <a:r>
              <a:rPr lang="fr-FR" sz="1800" kern="0" spc="0" dirty="0">
                <a:solidFill>
                  <a:schemeClr val="tx1">
                    <a:lumMod val="100000"/>
                  </a:schemeClr>
                </a:solidFill>
                <a:cs typeface="+mn-cs"/>
                <a:sym typeface="Garamond" panose="02020404030301010803" pitchFamily="18" charset="0"/>
              </a:rPr>
              <a:t>(suite) </a:t>
            </a:r>
          </a:p>
        </p:txBody>
      </p:sp>
      <p:sp>
        <p:nvSpPr>
          <p:cNvPr id="4" name="Espace réservé du contenu 3">
            <a:extLst>
              <a:ext uri="{FF2B5EF4-FFF2-40B4-BE49-F238E27FC236}">
                <a16:creationId xmlns:a16="http://schemas.microsoft.com/office/drawing/2014/main" id="{3E9BF241-08E6-FD32-1407-015017A8CFF9}"/>
              </a:ext>
            </a:extLst>
          </p:cNvPr>
          <p:cNvSpPr>
            <a:spLocks noGrp="1"/>
          </p:cNvSpPr>
          <p:nvPr>
            <p:ph sz="half" idx="2"/>
          </p:nvPr>
        </p:nvSpPr>
        <p:spPr>
          <a:xfrm>
            <a:off x="212551" y="2705100"/>
            <a:ext cx="4034709" cy="3467099"/>
          </a:xfrm>
        </p:spPr>
        <p:txBody>
          <a:bodyPr/>
          <a:lstStyle/>
          <a:p>
            <a:r>
              <a:rPr lang="fr-FR" sz="2000" spc="0" dirty="0">
                <a:solidFill>
                  <a:schemeClr val="accent6"/>
                </a:solidFill>
                <a:latin typeface="Garamond" panose="02020404030301010803" pitchFamily="18" charset="0"/>
                <a:cs typeface="+mn-cs"/>
                <a:sym typeface="Garamond" panose="02020404030301010803" pitchFamily="18" charset="0"/>
              </a:rPr>
              <a:t>FAITS –</a:t>
            </a:r>
          </a:p>
          <a:p>
            <a:pPr marL="342900" indent="-342900">
              <a:buFont typeface="Arial" panose="020B0604020202020204" pitchFamily="34" charset="0"/>
              <a:buChar char="•"/>
            </a:pPr>
            <a:r>
              <a:rPr lang="fr-FR" sz="1600" kern="0" spc="0" dirty="0">
                <a:solidFill>
                  <a:schemeClr val="accent6">
                    <a:lumMod val="100000"/>
                  </a:schemeClr>
                </a:solidFill>
                <a:latin typeface="Garamond" panose="02020404030301010803" pitchFamily="18" charset="0"/>
                <a:cs typeface="+mn-cs"/>
                <a:sym typeface="Garamond" panose="02020404030301010803" pitchFamily="18" charset="0"/>
              </a:rPr>
              <a:t>Revenu imposable avant</a:t>
            </a:r>
            <a:br>
              <a:rPr lang="fr-FR" sz="1600" kern="0" spc="0" dirty="0">
                <a:solidFill>
                  <a:schemeClr val="accent6">
                    <a:lumMod val="100000"/>
                  </a:schemeClr>
                </a:solidFill>
                <a:latin typeface="Garamond" panose="02020404030301010803" pitchFamily="18" charset="0"/>
                <a:cs typeface="+mn-cs"/>
                <a:sym typeface="Garamond" panose="02020404030301010803" pitchFamily="18" charset="0"/>
              </a:rPr>
            </a:br>
            <a:r>
              <a:rPr lang="fr-FR" sz="1600" kern="0" spc="0" dirty="0">
                <a:solidFill>
                  <a:schemeClr val="accent6">
                    <a:lumMod val="100000"/>
                  </a:schemeClr>
                </a:solidFill>
                <a:latin typeface="Garamond" panose="02020404030301010803" pitchFamily="18" charset="0"/>
                <a:cs typeface="+mn-cs"/>
                <a:sym typeface="Garamond" panose="02020404030301010803" pitchFamily="18" charset="0"/>
              </a:rPr>
              <a:t> la prise en compte des règles       </a:t>
            </a:r>
            <a:r>
              <a:rPr lang="fr-FR" sz="1600" b="1" kern="0" spc="0" dirty="0">
                <a:solidFill>
                  <a:schemeClr val="accent6">
                    <a:lumMod val="100000"/>
                  </a:schemeClr>
                </a:solidFill>
                <a:latin typeface="Garamond" panose="02020404030301010803" pitchFamily="18" charset="0"/>
                <a:cs typeface="+mn-cs"/>
                <a:sym typeface="Garamond" panose="02020404030301010803" pitchFamily="18" charset="0"/>
              </a:rPr>
              <a:t>100 000 $</a:t>
            </a:r>
          </a:p>
          <a:p>
            <a:pPr marL="342900" indent="-342900">
              <a:buFont typeface="Arial" panose="020B0604020202020204" pitchFamily="34" charset="0"/>
              <a:buChar char="•"/>
            </a:pPr>
            <a:r>
              <a:rPr lang="fr-FR" sz="1600" kern="0" spc="0" dirty="0">
                <a:solidFill>
                  <a:schemeClr val="accent6">
                    <a:lumMod val="100000"/>
                  </a:schemeClr>
                </a:solidFill>
                <a:latin typeface="Garamond" panose="02020404030301010803" pitchFamily="18" charset="0"/>
                <a:cs typeface="+mn-cs"/>
                <a:sym typeface="Garamond" panose="02020404030301010803" pitchFamily="18" charset="0"/>
              </a:rPr>
              <a:t>Déduction pour amortissement    </a:t>
            </a:r>
            <a:r>
              <a:rPr lang="fr-FR" sz="1600" b="1" kern="0" spc="0" dirty="0">
                <a:solidFill>
                  <a:schemeClr val="accent6">
                    <a:lumMod val="100000"/>
                  </a:schemeClr>
                </a:solidFill>
                <a:latin typeface="Garamond" panose="02020404030301010803" pitchFamily="18" charset="0"/>
                <a:cs typeface="+mn-cs"/>
                <a:sym typeface="Garamond" panose="02020404030301010803" pitchFamily="18" charset="0"/>
              </a:rPr>
              <a:t>100 000 $</a:t>
            </a:r>
          </a:p>
          <a:p>
            <a:pPr marL="342900" indent="-342900">
              <a:buFont typeface="Arial" panose="020B0604020202020204" pitchFamily="34" charset="0"/>
              <a:buChar char="•"/>
            </a:pPr>
            <a:r>
              <a:rPr lang="fr-FR" sz="1600" kern="0" spc="0" dirty="0">
                <a:solidFill>
                  <a:schemeClr val="accent6">
                    <a:lumMod val="100000"/>
                  </a:schemeClr>
                </a:solidFill>
                <a:latin typeface="Garamond" panose="02020404030301010803" pitchFamily="18" charset="0"/>
                <a:cs typeface="+mn-cs"/>
                <a:sym typeface="Garamond" panose="02020404030301010803" pitchFamily="18" charset="0"/>
              </a:rPr>
              <a:t>Charge d’intérêts 		     </a:t>
            </a:r>
            <a:r>
              <a:rPr lang="fr-FR" sz="1600" b="1" kern="0" spc="0" dirty="0">
                <a:solidFill>
                  <a:schemeClr val="accent6">
                    <a:lumMod val="100000"/>
                  </a:schemeClr>
                </a:solidFill>
                <a:latin typeface="Garamond" panose="02020404030301010803" pitchFamily="18" charset="0"/>
                <a:cs typeface="+mn-cs"/>
                <a:sym typeface="Garamond" panose="02020404030301010803" pitchFamily="18" charset="0"/>
              </a:rPr>
              <a:t>200 000 $</a:t>
            </a:r>
          </a:p>
          <a:p>
            <a:pPr marL="342900" indent="-342900">
              <a:buFont typeface="Arial" panose="020B0604020202020204" pitchFamily="34" charset="0"/>
              <a:buChar char="•"/>
            </a:pPr>
            <a:r>
              <a:rPr lang="fr-FR" sz="1600" kern="0" spc="0" dirty="0">
                <a:solidFill>
                  <a:schemeClr val="tx1">
                    <a:lumMod val="100000"/>
                  </a:schemeClr>
                </a:solidFill>
                <a:latin typeface="Garamond" panose="02020404030301010803" pitchFamily="18" charset="0"/>
                <a:cs typeface="+mn-cs"/>
                <a:sym typeface="Garamond" panose="02020404030301010803" pitchFamily="18" charset="0"/>
              </a:rPr>
              <a:t>Produit d’intérêts 		     </a:t>
            </a:r>
            <a:r>
              <a:rPr lang="fr-FR" sz="1600" b="1" kern="0" spc="0" dirty="0">
                <a:solidFill>
                  <a:schemeClr val="tx1">
                    <a:lumMod val="100000"/>
                  </a:schemeClr>
                </a:solidFill>
                <a:latin typeface="Garamond" panose="02020404030301010803" pitchFamily="18" charset="0"/>
                <a:cs typeface="+mn-cs"/>
                <a:sym typeface="Garamond" panose="02020404030301010803" pitchFamily="18" charset="0"/>
              </a:rPr>
              <a:t>200 000 $</a:t>
            </a:r>
          </a:p>
        </p:txBody>
      </p:sp>
      <p:sp>
        <p:nvSpPr>
          <p:cNvPr id="5" name="Espace réservé du numéro de diapositive 4">
            <a:extLst>
              <a:ext uri="{FF2B5EF4-FFF2-40B4-BE49-F238E27FC236}">
                <a16:creationId xmlns:a16="http://schemas.microsoft.com/office/drawing/2014/main" id="{CB8458A9-D5A2-B19D-52EF-477971DE772E}"/>
              </a:ext>
            </a:extLst>
          </p:cNvPr>
          <p:cNvSpPr>
            <a:spLocks noGrp="1"/>
          </p:cNvSpPr>
          <p:nvPr>
            <p:ph type="sldNum" sz="quarter" idx="12"/>
          </p:nvPr>
        </p:nvSpPr>
        <p:spPr/>
        <p:txBody>
          <a:bodyPr/>
          <a:lstStyle/>
          <a:p>
            <a:fld id="{D6F4737C-4BD2-4375-B602-5A5A0BCE5193}" type="slidenum">
              <a:rPr lang="fr-FR" spc="0" noProof="0" smtClean="0">
                <a:cs typeface="+mn-cs"/>
                <a:sym typeface="Garamond" panose="02020404030301010803" pitchFamily="18" charset="0"/>
              </a:rPr>
              <a:t>30</a:t>
            </a:fld>
            <a:endParaRPr lang="fr-FR" spc="0" noProof="0" dirty="0">
              <a:cs typeface="+mn-cs"/>
              <a:sym typeface="Garamond" panose="02020404030301010803" pitchFamily="18" charset="0"/>
            </a:endParaRPr>
          </a:p>
        </p:txBody>
      </p:sp>
      <p:sp>
        <p:nvSpPr>
          <p:cNvPr id="3" name="Rectangle 2">
            <a:extLst>
              <a:ext uri="{FF2B5EF4-FFF2-40B4-BE49-F238E27FC236}">
                <a16:creationId xmlns:a16="http://schemas.microsoft.com/office/drawing/2014/main" id="{1A897D7C-E2D6-E7EB-912E-818A9513523E}"/>
              </a:ext>
            </a:extLst>
          </p:cNvPr>
          <p:cNvSpPr/>
          <p:nvPr/>
        </p:nvSpPr>
        <p:spPr>
          <a:xfrm>
            <a:off x="4495801" y="2705100"/>
            <a:ext cx="6400087" cy="153701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cs typeface="Arial" panose="020B0604020202020204" pitchFamily="34" charset="0"/>
            </a:endParaRPr>
          </a:p>
        </p:txBody>
      </p:sp>
      <p:sp>
        <p:nvSpPr>
          <p:cNvPr id="6" name="Espace réservé du contenu 5">
            <a:extLst>
              <a:ext uri="{FF2B5EF4-FFF2-40B4-BE49-F238E27FC236}">
                <a16:creationId xmlns:a16="http://schemas.microsoft.com/office/drawing/2014/main" id="{4D2017FF-AE9B-8D2E-86FC-737207DB377B}"/>
              </a:ext>
            </a:extLst>
          </p:cNvPr>
          <p:cNvSpPr txBox="1">
            <a:spLocks/>
          </p:cNvSpPr>
          <p:nvPr/>
        </p:nvSpPr>
        <p:spPr>
          <a:xfrm>
            <a:off x="4797392" y="2845750"/>
            <a:ext cx="5794408" cy="129041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buFont typeface="Arial" panose="020B0604020202020204" pitchFamily="34" charset="0"/>
              <a:buNone/>
              <a:defRPr sz="2400" kern="1200" spc="100" baseline="0">
                <a:solidFill>
                  <a:schemeClr val="tx1"/>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lnSpc>
                <a:spcPct val="90000"/>
              </a:lnSpc>
              <a:spcBef>
                <a:spcPts val="0"/>
              </a:spcBef>
              <a:buClr>
                <a:schemeClr val="accent6"/>
              </a:buClr>
              <a:buFont typeface="Arial" panose="020B0604020202020204" pitchFamily="34" charset="0"/>
              <a:buChar char="•"/>
              <a:defRPr sz="2000" kern="1200" spc="100" baseline="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90000"/>
              </a:lnSpc>
              <a:spcBef>
                <a:spcPts val="0"/>
              </a:spcBef>
              <a:buClr>
                <a:schemeClr val="accent6"/>
              </a:buClr>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3pPr>
            <a:lvl4pPr marL="685800" indent="-228600" algn="l" defTabSz="914400" rtl="0" eaLnBrk="1" latinLnBrk="0" hangingPunct="1">
              <a:lnSpc>
                <a:spcPct val="90000"/>
              </a:lnSpc>
              <a:spcBef>
                <a:spcPts val="0"/>
              </a:spcBef>
              <a:buClrTx/>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4pPr>
            <a:lvl5pPr marL="914400" indent="-228600" algn="l" defTabSz="914400" rtl="0" eaLnBrk="1" latinLnBrk="0" hangingPunct="1">
              <a:lnSpc>
                <a:spcPct val="90000"/>
              </a:lnSpc>
              <a:spcBef>
                <a:spcPts val="0"/>
              </a:spcBef>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fr-FR" sz="1600" kern="0" spc="0" dirty="0">
                <a:solidFill>
                  <a:schemeClr val="tx1">
                    <a:lumMod val="100000"/>
                  </a:schemeClr>
                </a:solidFill>
                <a:cs typeface="+mn-cs"/>
                <a:sym typeface="Arial" panose="020B0604020202020204" pitchFamily="34" charset="0"/>
              </a:rPr>
              <a:t>Revenu imposable rajusté = </a:t>
            </a:r>
            <a:r>
              <a:rPr lang="fr-FR" sz="1600" b="1" kern="0" spc="0" dirty="0">
                <a:solidFill>
                  <a:schemeClr val="tx1">
                    <a:lumMod val="100000"/>
                  </a:schemeClr>
                </a:solidFill>
                <a:cs typeface="+mn-cs"/>
                <a:sym typeface="Arial" panose="020B0604020202020204" pitchFamily="34" charset="0"/>
              </a:rPr>
              <a:t>200 000 $</a:t>
            </a:r>
          </a:p>
          <a:p>
            <a:pPr marL="0" lvl="1" indent="0">
              <a:buNone/>
            </a:pPr>
            <a:r>
              <a:rPr lang="fr-FR" sz="1600" spc="0" dirty="0">
                <a:cs typeface="+mn-cs"/>
                <a:sym typeface="Arial" panose="020B0604020202020204" pitchFamily="34" charset="0"/>
              </a:rPr>
              <a:t>(100 000 $ + 100 000 $ + 200 000 $ - 200 000 $) </a:t>
            </a:r>
          </a:p>
          <a:p>
            <a:pPr marL="0" lvl="1" indent="0">
              <a:buNone/>
            </a:pPr>
            <a:endParaRPr lang="fr-FR" sz="1600" spc="0" dirty="0">
              <a:cs typeface="+mn-cs"/>
              <a:sym typeface="Arial" panose="020B0604020202020204" pitchFamily="34" charset="0"/>
            </a:endParaRPr>
          </a:p>
          <a:p>
            <a:pPr marL="0" lvl="1" indent="0">
              <a:buNone/>
            </a:pPr>
            <a:r>
              <a:rPr lang="fr-FR" sz="1600" kern="0" spc="0" dirty="0">
                <a:solidFill>
                  <a:schemeClr val="tx1">
                    <a:lumMod val="100000"/>
                  </a:schemeClr>
                </a:solidFill>
                <a:cs typeface="+mn-cs"/>
                <a:sym typeface="Arial" panose="020B0604020202020204" pitchFamily="34" charset="0"/>
              </a:rPr>
              <a:t>Proportion du refus visant les intérêts = </a:t>
            </a:r>
            <a:r>
              <a:rPr lang="fr-FR" sz="1600" b="1" kern="0" spc="0" dirty="0">
                <a:solidFill>
                  <a:schemeClr val="tx1">
                    <a:lumMod val="100000"/>
                  </a:schemeClr>
                </a:solidFill>
                <a:cs typeface="+mn-cs"/>
                <a:sym typeface="Arial" panose="020B0604020202020204" pitchFamily="34" charset="0"/>
              </a:rPr>
              <a:t>0 %</a:t>
            </a:r>
          </a:p>
          <a:p>
            <a:pPr marL="0" lvl="1" indent="0">
              <a:buNone/>
            </a:pPr>
            <a:r>
              <a:rPr lang="fr-FR" sz="1600" spc="0" dirty="0">
                <a:cs typeface="+mn-cs"/>
                <a:sym typeface="Arial" panose="020B0604020202020204" pitchFamily="34" charset="0"/>
              </a:rPr>
              <a:t>(200 000 $ - (200 000 $ X 40 %) - 200 000 $)/200 000 $ </a:t>
            </a:r>
          </a:p>
        </p:txBody>
      </p:sp>
      <p:sp>
        <p:nvSpPr>
          <p:cNvPr id="7" name="Rectangle 6">
            <a:extLst>
              <a:ext uri="{FF2B5EF4-FFF2-40B4-BE49-F238E27FC236}">
                <a16:creationId xmlns:a16="http://schemas.microsoft.com/office/drawing/2014/main" id="{27B28EDE-71B8-16CB-5479-4A17927A1AF3}"/>
              </a:ext>
            </a:extLst>
          </p:cNvPr>
          <p:cNvSpPr/>
          <p:nvPr/>
        </p:nvSpPr>
        <p:spPr>
          <a:xfrm>
            <a:off x="4495801" y="4409921"/>
            <a:ext cx="6400087" cy="1537015"/>
          </a:xfrm>
          <a:prstGeom prst="rect">
            <a:avLst/>
          </a:prstGeom>
          <a:solidFill>
            <a:schemeClr val="accent6">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cs typeface="Arial" panose="020B0604020202020204" pitchFamily="34" charset="0"/>
            </a:endParaRPr>
          </a:p>
        </p:txBody>
      </p:sp>
      <p:sp>
        <p:nvSpPr>
          <p:cNvPr id="12" name="Espace réservé du contenu 5">
            <a:extLst>
              <a:ext uri="{FF2B5EF4-FFF2-40B4-BE49-F238E27FC236}">
                <a16:creationId xmlns:a16="http://schemas.microsoft.com/office/drawing/2014/main" id="{CD9FF132-C6C0-57B5-BE3E-C6937F465464}"/>
              </a:ext>
            </a:extLst>
          </p:cNvPr>
          <p:cNvSpPr txBox="1">
            <a:spLocks/>
          </p:cNvSpPr>
          <p:nvPr/>
        </p:nvSpPr>
        <p:spPr>
          <a:xfrm>
            <a:off x="6070362" y="4554284"/>
            <a:ext cx="4521438" cy="135846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buFont typeface="Arial" panose="020B0604020202020204" pitchFamily="34" charset="0"/>
              <a:buNone/>
              <a:defRPr sz="2400" kern="1200" spc="100" baseline="0">
                <a:solidFill>
                  <a:schemeClr val="tx1"/>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lnSpc>
                <a:spcPct val="90000"/>
              </a:lnSpc>
              <a:spcBef>
                <a:spcPts val="0"/>
              </a:spcBef>
              <a:buClr>
                <a:schemeClr val="accent6"/>
              </a:buClr>
              <a:buFont typeface="Arial" panose="020B0604020202020204" pitchFamily="34" charset="0"/>
              <a:buChar char="•"/>
              <a:defRPr sz="2000" kern="1200" spc="100" baseline="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90000"/>
              </a:lnSpc>
              <a:spcBef>
                <a:spcPts val="0"/>
              </a:spcBef>
              <a:buClr>
                <a:schemeClr val="accent6"/>
              </a:buClr>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3pPr>
            <a:lvl4pPr marL="685800" indent="-228600" algn="l" defTabSz="914400" rtl="0" eaLnBrk="1" latinLnBrk="0" hangingPunct="1">
              <a:lnSpc>
                <a:spcPct val="90000"/>
              </a:lnSpc>
              <a:spcBef>
                <a:spcPts val="0"/>
              </a:spcBef>
              <a:buClrTx/>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4pPr>
            <a:lvl5pPr marL="914400" indent="-228600" algn="l" defTabSz="914400" rtl="0" eaLnBrk="1" latinLnBrk="0" hangingPunct="1">
              <a:lnSpc>
                <a:spcPct val="90000"/>
              </a:lnSpc>
              <a:spcBef>
                <a:spcPts val="0"/>
              </a:spcBef>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buNone/>
            </a:pPr>
            <a:r>
              <a:rPr lang="fr-FR" sz="1600" kern="0" spc="0" dirty="0">
                <a:solidFill>
                  <a:schemeClr val="tx1">
                    <a:lumMod val="100000"/>
                  </a:schemeClr>
                </a:solidFill>
                <a:cs typeface="+mn-cs"/>
                <a:sym typeface="Arial" panose="020B0604020202020204" pitchFamily="34" charset="0"/>
              </a:rPr>
              <a:t>Refus visant la charge d’intérêts = </a:t>
            </a:r>
            <a:r>
              <a:rPr lang="fr-FR" sz="1600" b="1" kern="0" spc="0" dirty="0">
                <a:solidFill>
                  <a:schemeClr val="tx1">
                    <a:lumMod val="100000"/>
                  </a:schemeClr>
                </a:solidFill>
                <a:cs typeface="+mn-cs"/>
                <a:sym typeface="Arial" panose="020B0604020202020204" pitchFamily="34" charset="0"/>
              </a:rPr>
              <a:t>120 000 $</a:t>
            </a:r>
          </a:p>
          <a:p>
            <a:pPr marL="0" lvl="1" indent="0">
              <a:buNone/>
            </a:pPr>
            <a:r>
              <a:rPr lang="fr-FR" sz="1600" spc="0" dirty="0">
                <a:cs typeface="+mn-cs"/>
                <a:sym typeface="Arial" panose="020B0604020202020204" pitchFamily="34" charset="0"/>
              </a:rPr>
              <a:t>200 000 $ X 0 %</a:t>
            </a:r>
          </a:p>
          <a:p>
            <a:pPr marL="0" lvl="1" indent="0">
              <a:buNone/>
            </a:pPr>
            <a:endParaRPr lang="fr-FR" sz="1600" spc="0" dirty="0">
              <a:cs typeface="+mn-cs"/>
              <a:sym typeface="Arial" panose="020B0604020202020204" pitchFamily="34" charset="0"/>
            </a:endParaRPr>
          </a:p>
          <a:p>
            <a:pPr marL="0" lvl="1" indent="0">
              <a:buNone/>
            </a:pPr>
            <a:r>
              <a:rPr lang="fr-FR" sz="1600" spc="0" dirty="0">
                <a:cs typeface="+mn-cs"/>
                <a:sym typeface="Arial" panose="020B0604020202020204" pitchFamily="34" charset="0"/>
              </a:rPr>
              <a:t>Intérêts déductibles = 200 000 $</a:t>
            </a:r>
          </a:p>
          <a:p>
            <a:pPr marL="0" lvl="1" indent="0">
              <a:buNone/>
            </a:pPr>
            <a:r>
              <a:rPr lang="fr-FR" sz="1600" spc="0" dirty="0">
                <a:cs typeface="+mn-cs"/>
                <a:sym typeface="Arial" panose="020B0604020202020204" pitchFamily="34" charset="0"/>
              </a:rPr>
              <a:t>Capacité excédentaire = 80 000 $</a:t>
            </a:r>
          </a:p>
        </p:txBody>
      </p:sp>
      <p:sp>
        <p:nvSpPr>
          <p:cNvPr id="13" name="Ellipse 12">
            <a:extLst>
              <a:ext uri="{FF2B5EF4-FFF2-40B4-BE49-F238E27FC236}">
                <a16:creationId xmlns:a16="http://schemas.microsoft.com/office/drawing/2014/main" id="{C8BE198F-E4E9-7A83-4AA2-F8905A92E611}"/>
              </a:ext>
            </a:extLst>
          </p:cNvPr>
          <p:cNvSpPr/>
          <p:nvPr/>
        </p:nvSpPr>
        <p:spPr>
          <a:xfrm>
            <a:off x="4797392" y="4620458"/>
            <a:ext cx="1115940" cy="111594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cs typeface="Arial" panose="020B0604020202020204" pitchFamily="34" charset="0"/>
            </a:endParaRPr>
          </a:p>
        </p:txBody>
      </p:sp>
      <p:pic>
        <p:nvPicPr>
          <p:cNvPr id="15" name="Graphique 14" descr="Ampoule et engrenage contour">
            <a:extLst>
              <a:ext uri="{FF2B5EF4-FFF2-40B4-BE49-F238E27FC236}">
                <a16:creationId xmlns:a16="http://schemas.microsoft.com/office/drawing/2014/main" id="{CECD8611-9268-E017-CCC7-012F21899E53}"/>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33059" y="4753618"/>
            <a:ext cx="858853" cy="858853"/>
          </a:xfrm>
          <a:prstGeom prst="rect">
            <a:avLst/>
          </a:prstGeom>
        </p:spPr>
      </p:pic>
    </p:spTree>
    <p:extLst>
      <p:ext uri="{BB962C8B-B14F-4D97-AF65-F5344CB8AC3E}">
        <p14:creationId xmlns:p14="http://schemas.microsoft.com/office/powerpoint/2010/main" val="13434131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3DB0DA-EAAF-41A0-B2F0-8AA9E4BBF88A}"/>
              </a:ext>
            </a:extLst>
          </p:cNvPr>
          <p:cNvSpPr/>
          <p:nvPr/>
        </p:nvSpPr>
        <p:spPr>
          <a:xfrm>
            <a:off x="7756239" y="-1013188"/>
            <a:ext cx="3661729" cy="9325630"/>
          </a:xfrm>
          <a:prstGeom prst="rect">
            <a:avLst/>
          </a:prstGeom>
          <a:noFill/>
        </p:spPr>
        <p:txBody>
          <a:bodyPr wrap="square" lIns="91440" tIns="45720" rIns="91440" bIns="45720">
            <a:spAutoFit/>
          </a:bodyPr>
          <a:lstStyle/>
          <a:p>
            <a:r>
              <a:rPr lang="fr-FR" sz="60000" b="1" dirty="0">
                <a:ln w="0"/>
                <a:solidFill>
                  <a:schemeClr val="bg1">
                    <a:alpha val="15000"/>
                  </a:schemeClr>
                </a:solidFill>
                <a:latin typeface="Garamond" panose="02020404030301010803" pitchFamily="18" charset="0"/>
                <a:sym typeface="Garamond" panose="02020404030301010803" pitchFamily="18" charset="0"/>
              </a:rPr>
              <a:t>3</a:t>
            </a:r>
            <a:endParaRPr lang="fr-FR" sz="60000" b="1" cap="none" dirty="0">
              <a:ln w="0"/>
              <a:solidFill>
                <a:schemeClr val="bg1">
                  <a:alpha val="15000"/>
                </a:schemeClr>
              </a:solidFill>
              <a:latin typeface="Garamond" panose="02020404030301010803" pitchFamily="18" charset="0"/>
              <a:sym typeface="Garamond" panose="02020404030301010803" pitchFamily="18" charset="0"/>
            </a:endParaRPr>
          </a:p>
        </p:txBody>
      </p:sp>
      <p:sp>
        <p:nvSpPr>
          <p:cNvPr id="2" name="Titre 1">
            <a:extLst>
              <a:ext uri="{FF2B5EF4-FFF2-40B4-BE49-F238E27FC236}">
                <a16:creationId xmlns:a16="http://schemas.microsoft.com/office/drawing/2014/main" id="{6B77EEE2-DD9A-4FD5-8B51-CC9CBCEB49BC}"/>
              </a:ext>
            </a:extLst>
          </p:cNvPr>
          <p:cNvSpPr>
            <a:spLocks noGrp="1"/>
          </p:cNvSpPr>
          <p:nvPr>
            <p:ph type="title"/>
          </p:nvPr>
        </p:nvSpPr>
        <p:spPr>
          <a:xfrm>
            <a:off x="7658100" y="2910255"/>
            <a:ext cx="4533900" cy="1360111"/>
          </a:xfrm>
        </p:spPr>
        <p:txBody>
          <a:bodyPr/>
          <a:lstStyle/>
          <a:p>
            <a:r>
              <a:rPr lang="fr-FR" sz="3600" b="1" kern="0" spc="0" dirty="0">
                <a:solidFill>
                  <a:schemeClr val="bg1">
                    <a:lumMod val="100000"/>
                  </a:schemeClr>
                </a:solidFill>
                <a:cs typeface="+mn-cs"/>
                <a:sym typeface="Garamond" panose="02020404030301010803" pitchFamily="18" charset="0"/>
              </a:rPr>
              <a:t>Section 3 – </a:t>
            </a:r>
            <a:br>
              <a:rPr lang="fr-FR" sz="3600" b="1" kern="0" spc="0" dirty="0">
                <a:solidFill>
                  <a:schemeClr val="bg1">
                    <a:lumMod val="100000"/>
                  </a:schemeClr>
                </a:solidFill>
                <a:cs typeface="+mn-cs"/>
                <a:sym typeface="Garamond" panose="02020404030301010803" pitchFamily="18" charset="0"/>
              </a:rPr>
            </a:br>
            <a:r>
              <a:rPr lang="fr-FR" sz="2800" kern="0" spc="0" dirty="0">
                <a:solidFill>
                  <a:schemeClr val="bg1">
                    <a:lumMod val="100000"/>
                  </a:schemeClr>
                </a:solidFill>
                <a:cs typeface="+mn-cs"/>
                <a:sym typeface="Garamond" panose="02020404030301010803" pitchFamily="18" charset="0"/>
              </a:rPr>
              <a:t>Aperçu général – </a:t>
            </a:r>
            <a:br>
              <a:rPr lang="fr-FR" sz="2800" kern="0" spc="0" dirty="0">
                <a:solidFill>
                  <a:schemeClr val="bg1">
                    <a:lumMod val="100000"/>
                  </a:schemeClr>
                </a:solidFill>
                <a:cs typeface="+mn-cs"/>
                <a:sym typeface="Garamond" panose="02020404030301010803" pitchFamily="18" charset="0"/>
              </a:rPr>
            </a:br>
            <a:r>
              <a:rPr lang="fr-FR" sz="2800" kern="0" spc="0" dirty="0">
                <a:solidFill>
                  <a:schemeClr val="bg1">
                    <a:lumMod val="100000"/>
                  </a:schemeClr>
                </a:solidFill>
                <a:cs typeface="+mn-cs"/>
                <a:sym typeface="Garamond" panose="02020404030301010803" pitchFamily="18" charset="0"/>
              </a:rPr>
              <a:t>Options de planification</a:t>
            </a:r>
          </a:p>
        </p:txBody>
      </p:sp>
      <p:sp>
        <p:nvSpPr>
          <p:cNvPr id="4" name="Espace réservé du numéro de diapositive 3">
            <a:extLst>
              <a:ext uri="{FF2B5EF4-FFF2-40B4-BE49-F238E27FC236}">
                <a16:creationId xmlns:a16="http://schemas.microsoft.com/office/drawing/2014/main" id="{DBDA6313-10AE-4587-A140-D1EFF5EDEF9F}"/>
              </a:ext>
            </a:extLst>
          </p:cNvPr>
          <p:cNvSpPr>
            <a:spLocks noGrp="1"/>
          </p:cNvSpPr>
          <p:nvPr>
            <p:ph type="sldNum" sz="quarter" idx="12"/>
          </p:nvPr>
        </p:nvSpPr>
        <p:spPr/>
        <p:txBody>
          <a:bodyPr/>
          <a:lstStyle/>
          <a:p>
            <a:fld id="{D6F4737C-4BD2-4375-B602-5A5A0BCE5193}" type="slidenum">
              <a:rPr lang="fr-FR" spc="0" noProof="0" smtClean="0">
                <a:cs typeface="+mn-cs"/>
                <a:sym typeface="Garamond" panose="02020404030301010803" pitchFamily="18" charset="0"/>
              </a:rPr>
              <a:pPr/>
              <a:t>31</a:t>
            </a:fld>
            <a:endParaRPr lang="fr-FR" spc="0" noProof="0" dirty="0">
              <a:cs typeface="+mn-cs"/>
              <a:sym typeface="Garamond" panose="02020404030301010803" pitchFamily="18" charset="0"/>
            </a:endParaRPr>
          </a:p>
        </p:txBody>
      </p:sp>
      <p:pic>
        <p:nvPicPr>
          <p:cNvPr id="7" name="Espace réservé pour une image  7" descr="Une image contenant personne, gens, debout, posant&#10;&#10;Description générée automatiquement">
            <a:extLst>
              <a:ext uri="{FF2B5EF4-FFF2-40B4-BE49-F238E27FC236}">
                <a16:creationId xmlns:a16="http://schemas.microsoft.com/office/drawing/2014/main" id="{0F9A74CF-07A0-655E-3E15-485E09EC825E}"/>
              </a:ext>
            </a:extLst>
          </p:cNvPr>
          <p:cNvPicPr>
            <a:picLocks noChangeAspect="1"/>
          </p:cNvPicPr>
          <p:nvPr/>
        </p:nvPicPr>
        <p:blipFill rotWithShape="1">
          <a:blip r:embed="rId2" cstate="hq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l="116" t="73" r="22098" b="-73"/>
          <a:stretch/>
        </p:blipFill>
        <p:spPr>
          <a:xfrm>
            <a:off x="379698" y="1089473"/>
            <a:ext cx="7114067" cy="4784651"/>
          </a:xfrm>
          <a:prstGeom prst="rect">
            <a:avLst/>
          </a:prstGeom>
          <a:solidFill>
            <a:schemeClr val="accent4"/>
          </a:solidFill>
        </p:spPr>
      </p:pic>
    </p:spTree>
    <p:extLst>
      <p:ext uri="{BB962C8B-B14F-4D97-AF65-F5344CB8AC3E}">
        <p14:creationId xmlns:p14="http://schemas.microsoft.com/office/powerpoint/2010/main" val="21544716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09F30DF0-B3B3-4DF2-999F-62C20EBE62A3}"/>
              </a:ext>
            </a:extLst>
          </p:cNvPr>
          <p:cNvSpPr>
            <a:spLocks noGrp="1"/>
          </p:cNvSpPr>
          <p:nvPr>
            <p:ph type="sldNum" sz="quarter" idx="12"/>
          </p:nvPr>
        </p:nvSpPr>
        <p:spPr/>
        <p:txBody>
          <a:bodyPr/>
          <a:lstStyle/>
          <a:p>
            <a:fld id="{D6F4737C-4BD2-4375-B602-5A5A0BCE5193}" type="slidenum">
              <a:rPr lang="fr-FR" spc="0" noProof="0" smtClean="0">
                <a:cs typeface="+mn-cs"/>
                <a:sym typeface="Garamond" panose="02020404030301010803" pitchFamily="18" charset="0"/>
              </a:rPr>
              <a:t>32</a:t>
            </a:fld>
            <a:endParaRPr lang="fr-FR" spc="0" noProof="0" dirty="0">
              <a:cs typeface="+mn-cs"/>
              <a:sym typeface="Garamond" panose="02020404030301010803" pitchFamily="18" charset="0"/>
            </a:endParaRPr>
          </a:p>
        </p:txBody>
      </p:sp>
      <p:pic>
        <p:nvPicPr>
          <p:cNvPr id="9" name="Espace réservé pour une image  8" descr="Une image contenant texte, personne&#10;&#10;Description générée automatiquement">
            <a:extLst>
              <a:ext uri="{FF2B5EF4-FFF2-40B4-BE49-F238E27FC236}">
                <a16:creationId xmlns:a16="http://schemas.microsoft.com/office/drawing/2014/main" id="{081A04FC-914A-4BDF-B871-ECA07E06678A}"/>
              </a:ext>
            </a:extLst>
          </p:cNvPr>
          <p:cNvPicPr>
            <a:picLocks noGrp="1" noChangeAspect="1"/>
          </p:cNvPicPr>
          <p:nvPr>
            <p:ph type="pic" sz="quarter" idx="13"/>
          </p:nvPr>
        </p:nvPicPr>
        <p:blipFill>
          <a:blip r:embed="rId2" cstate="hqprint">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t="3212" b="3212"/>
          <a:stretch>
            <a:fillRect/>
          </a:stretch>
        </p:blipFill>
        <p:spPr/>
      </p:pic>
      <p:sp>
        <p:nvSpPr>
          <p:cNvPr id="5" name="ZoneTexte 4"/>
          <p:cNvSpPr txBox="1"/>
          <p:nvPr/>
        </p:nvSpPr>
        <p:spPr>
          <a:xfrm>
            <a:off x="206189" y="2705100"/>
            <a:ext cx="4752000" cy="1308696"/>
          </a:xfrm>
          <a:prstGeom prst="rect">
            <a:avLst/>
          </a:prstGeom>
          <a:noFill/>
        </p:spPr>
        <p:txBody>
          <a:bodyPr wrap="square" rtlCol="0" anchor="b" anchorCtr="0">
            <a:noAutofit/>
          </a:bodyPr>
          <a:lstStyle/>
          <a:p>
            <a:pPr marL="447675" indent="-447675">
              <a:lnSpc>
                <a:spcPct val="80000"/>
              </a:lnSpc>
              <a:tabLst>
                <a:tab pos="447675" algn="l"/>
              </a:tabLst>
            </a:pPr>
            <a:r>
              <a:rPr lang="fr-FR" sz="2800" kern="0" dirty="0">
                <a:solidFill>
                  <a:schemeClr val="accent1">
                    <a:lumMod val="100000"/>
                  </a:schemeClr>
                </a:solidFill>
                <a:latin typeface="Garamond" panose="02020404030301010803" pitchFamily="18" charset="0"/>
                <a:sym typeface="Garamond" panose="02020404030301010803" pitchFamily="18" charset="0"/>
              </a:rPr>
              <a:t>1.	Capacité excédentaire </a:t>
            </a:r>
            <a:br>
              <a:rPr lang="fr-FR" sz="2800" kern="0" dirty="0">
                <a:solidFill>
                  <a:schemeClr val="accent1">
                    <a:lumMod val="100000"/>
                  </a:schemeClr>
                </a:solidFill>
                <a:latin typeface="Garamond" panose="02020404030301010803" pitchFamily="18" charset="0"/>
                <a:sym typeface="Garamond" panose="02020404030301010803" pitchFamily="18" charset="0"/>
              </a:rPr>
            </a:br>
            <a:r>
              <a:rPr lang="fr-FR" sz="2800" kern="0" dirty="0">
                <a:solidFill>
                  <a:schemeClr val="accent1">
                    <a:lumMod val="100000"/>
                  </a:schemeClr>
                </a:solidFill>
                <a:latin typeface="Garamond" panose="02020404030301010803" pitchFamily="18" charset="0"/>
                <a:sym typeface="Garamond" panose="02020404030301010803" pitchFamily="18" charset="0"/>
              </a:rPr>
              <a:t>et transférée</a:t>
            </a:r>
          </a:p>
          <a:p>
            <a:pPr marL="447675" indent="-447675">
              <a:lnSpc>
                <a:spcPct val="80000"/>
              </a:lnSpc>
              <a:tabLst>
                <a:tab pos="447675" algn="l"/>
              </a:tabLst>
            </a:pPr>
            <a:r>
              <a:rPr lang="fr-FR" sz="2800" dirty="0">
                <a:solidFill>
                  <a:schemeClr val="accent1"/>
                </a:solidFill>
                <a:latin typeface="Garamond" panose="02020404030301010803" pitchFamily="18" charset="0"/>
                <a:sym typeface="Garamond" panose="02020404030301010803" pitchFamily="18" charset="0"/>
              </a:rPr>
              <a:t>2.	Ratio de groupe</a:t>
            </a:r>
          </a:p>
        </p:txBody>
      </p:sp>
    </p:spTree>
    <p:extLst>
      <p:ext uri="{BB962C8B-B14F-4D97-AF65-F5344CB8AC3E}">
        <p14:creationId xmlns:p14="http://schemas.microsoft.com/office/powerpoint/2010/main" val="10861887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3EC672-0164-5D3D-13F3-A47317F7AD92}"/>
              </a:ext>
            </a:extLst>
          </p:cNvPr>
          <p:cNvSpPr>
            <a:spLocks noGrp="1"/>
          </p:cNvSpPr>
          <p:nvPr>
            <p:ph type="title"/>
          </p:nvPr>
        </p:nvSpPr>
        <p:spPr>
          <a:xfrm>
            <a:off x="196512" y="544027"/>
            <a:ext cx="7461588" cy="1539875"/>
          </a:xfrm>
        </p:spPr>
        <p:txBody>
          <a:bodyPr/>
          <a:lstStyle/>
          <a:p>
            <a:r>
              <a:rPr lang="fr-FR" spc="0" dirty="0">
                <a:cs typeface="+mn-cs"/>
                <a:sym typeface="Garamond" panose="02020404030301010803" pitchFamily="18" charset="0"/>
              </a:rPr>
              <a:t>1. Capacité excédentaire/transférée</a:t>
            </a:r>
          </a:p>
        </p:txBody>
      </p:sp>
      <p:sp>
        <p:nvSpPr>
          <p:cNvPr id="5" name="Espace réservé du numéro de diapositive 4">
            <a:extLst>
              <a:ext uri="{FF2B5EF4-FFF2-40B4-BE49-F238E27FC236}">
                <a16:creationId xmlns:a16="http://schemas.microsoft.com/office/drawing/2014/main" id="{CB8458A9-D5A2-B19D-52EF-477971DE772E}"/>
              </a:ext>
            </a:extLst>
          </p:cNvPr>
          <p:cNvSpPr>
            <a:spLocks noGrp="1"/>
          </p:cNvSpPr>
          <p:nvPr>
            <p:ph type="sldNum" sz="quarter" idx="12"/>
          </p:nvPr>
        </p:nvSpPr>
        <p:spPr/>
        <p:txBody>
          <a:bodyPr/>
          <a:lstStyle/>
          <a:p>
            <a:fld id="{D6F4737C-4BD2-4375-B602-5A5A0BCE5193}" type="slidenum">
              <a:rPr lang="fr-FR" spc="0" noProof="0" smtClean="0">
                <a:cs typeface="+mn-cs"/>
                <a:sym typeface="Garamond" panose="02020404030301010803" pitchFamily="18" charset="0"/>
              </a:rPr>
              <a:t>33</a:t>
            </a:fld>
            <a:endParaRPr lang="fr-FR" spc="0" noProof="0" dirty="0">
              <a:cs typeface="+mn-cs"/>
              <a:sym typeface="Garamond" panose="02020404030301010803" pitchFamily="18" charset="0"/>
            </a:endParaRPr>
          </a:p>
        </p:txBody>
      </p:sp>
      <p:sp>
        <p:nvSpPr>
          <p:cNvPr id="6" name="Espace réservé du contenu 3">
            <a:extLst>
              <a:ext uri="{FF2B5EF4-FFF2-40B4-BE49-F238E27FC236}">
                <a16:creationId xmlns:a16="http://schemas.microsoft.com/office/drawing/2014/main" id="{E19D0771-B9A5-DCED-895C-869798510673}"/>
              </a:ext>
            </a:extLst>
          </p:cNvPr>
          <p:cNvSpPr txBox="1">
            <a:spLocks/>
          </p:cNvSpPr>
          <p:nvPr/>
        </p:nvSpPr>
        <p:spPr>
          <a:xfrm>
            <a:off x="70340" y="3897157"/>
            <a:ext cx="2192215" cy="102939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buFont typeface="Arial" panose="020B0604020202020204" pitchFamily="34" charset="0"/>
              <a:buNone/>
              <a:defRPr sz="2400" kern="1200" spc="100" baseline="0">
                <a:solidFill>
                  <a:schemeClr val="tx1"/>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lnSpc>
                <a:spcPct val="90000"/>
              </a:lnSpc>
              <a:spcBef>
                <a:spcPts val="0"/>
              </a:spcBef>
              <a:buClr>
                <a:schemeClr val="accent6"/>
              </a:buClr>
              <a:buFont typeface="Arial" panose="020B0604020202020204" pitchFamily="34" charset="0"/>
              <a:buChar char="•"/>
              <a:defRPr sz="2000" kern="1200" spc="100" baseline="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90000"/>
              </a:lnSpc>
              <a:spcBef>
                <a:spcPts val="0"/>
              </a:spcBef>
              <a:buClr>
                <a:schemeClr val="accent6"/>
              </a:buClr>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3pPr>
            <a:lvl4pPr marL="685800" indent="-228600" algn="l" defTabSz="914400" rtl="0" eaLnBrk="1" latinLnBrk="0" hangingPunct="1">
              <a:lnSpc>
                <a:spcPct val="90000"/>
              </a:lnSpc>
              <a:spcBef>
                <a:spcPts val="0"/>
              </a:spcBef>
              <a:buClrTx/>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4pPr>
            <a:lvl5pPr marL="914400" indent="-228600" algn="l" defTabSz="914400" rtl="0" eaLnBrk="1" latinLnBrk="0" hangingPunct="1">
              <a:lnSpc>
                <a:spcPct val="90000"/>
              </a:lnSpc>
              <a:spcBef>
                <a:spcPts val="0"/>
              </a:spcBef>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buNone/>
            </a:pPr>
            <a:r>
              <a:rPr lang="fr-FR" sz="1600" spc="0" dirty="0">
                <a:cs typeface="+mn-cs"/>
                <a:sym typeface="Arial" panose="020B0604020202020204" pitchFamily="34" charset="0"/>
              </a:rPr>
              <a:t>Choix par </a:t>
            </a:r>
          </a:p>
          <a:p>
            <a:pPr marL="0" lvl="1" indent="0" algn="ctr">
              <a:buNone/>
            </a:pPr>
            <a:r>
              <a:rPr lang="fr-FR" sz="1600" spc="0" dirty="0">
                <a:cs typeface="+mn-cs"/>
                <a:sym typeface="Arial" panose="020B0604020202020204" pitchFamily="34" charset="0"/>
              </a:rPr>
              <a:t>deux sociétés canadiennes imposables</a:t>
            </a:r>
          </a:p>
        </p:txBody>
      </p:sp>
      <p:sp>
        <p:nvSpPr>
          <p:cNvPr id="33" name="Espace réservé du contenu 3">
            <a:extLst>
              <a:ext uri="{FF2B5EF4-FFF2-40B4-BE49-F238E27FC236}">
                <a16:creationId xmlns:a16="http://schemas.microsoft.com/office/drawing/2014/main" id="{6700BE22-5D0C-C418-AB9E-5F49F761B67F}"/>
              </a:ext>
            </a:extLst>
          </p:cNvPr>
          <p:cNvSpPr txBox="1">
            <a:spLocks/>
          </p:cNvSpPr>
          <p:nvPr/>
        </p:nvSpPr>
        <p:spPr>
          <a:xfrm>
            <a:off x="2510837" y="3897157"/>
            <a:ext cx="2010508" cy="102939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buFont typeface="Arial" panose="020B0604020202020204" pitchFamily="34" charset="0"/>
              <a:buNone/>
              <a:defRPr sz="2400" kern="1200" spc="100" baseline="0">
                <a:solidFill>
                  <a:schemeClr val="tx1"/>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lnSpc>
                <a:spcPct val="90000"/>
              </a:lnSpc>
              <a:spcBef>
                <a:spcPts val="0"/>
              </a:spcBef>
              <a:buClr>
                <a:schemeClr val="accent6"/>
              </a:buClr>
              <a:buFont typeface="Arial" panose="020B0604020202020204" pitchFamily="34" charset="0"/>
              <a:buChar char="•"/>
              <a:defRPr sz="2000" kern="1200" spc="100" baseline="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90000"/>
              </a:lnSpc>
              <a:spcBef>
                <a:spcPts val="0"/>
              </a:spcBef>
              <a:buClr>
                <a:schemeClr val="accent6"/>
              </a:buClr>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3pPr>
            <a:lvl4pPr marL="685800" indent="-228600" algn="l" defTabSz="914400" rtl="0" eaLnBrk="1" latinLnBrk="0" hangingPunct="1">
              <a:lnSpc>
                <a:spcPct val="90000"/>
              </a:lnSpc>
              <a:spcBef>
                <a:spcPts val="0"/>
              </a:spcBef>
              <a:buClrTx/>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4pPr>
            <a:lvl5pPr marL="914400" indent="-228600" algn="l" defTabSz="914400" rtl="0" eaLnBrk="1" latinLnBrk="0" hangingPunct="1">
              <a:lnSpc>
                <a:spcPct val="90000"/>
              </a:lnSpc>
              <a:spcBef>
                <a:spcPts val="0"/>
              </a:spcBef>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buNone/>
            </a:pPr>
            <a:r>
              <a:rPr lang="fr-FR" sz="1600" spc="0" dirty="0">
                <a:cs typeface="+mn-cs"/>
                <a:sym typeface="Arial" panose="020B0604020202020204" pitchFamily="34" charset="0"/>
              </a:rPr>
              <a:t>Doivent être </a:t>
            </a:r>
          </a:p>
          <a:p>
            <a:pPr marL="0" lvl="1" indent="0" algn="ctr">
              <a:buNone/>
            </a:pPr>
            <a:r>
              <a:rPr lang="fr-FR" sz="1600" spc="0" dirty="0">
                <a:cs typeface="+mn-cs"/>
                <a:sym typeface="Arial" panose="020B0604020202020204" pitchFamily="34" charset="0"/>
              </a:rPr>
              <a:t>des sociétés du groupe admissible </a:t>
            </a:r>
          </a:p>
          <a:p>
            <a:pPr marL="0" lvl="1" indent="0" algn="ctr">
              <a:buNone/>
            </a:pPr>
            <a:r>
              <a:rPr lang="fr-FR" sz="1600" spc="0" dirty="0">
                <a:cs typeface="+mn-cs"/>
                <a:sym typeface="Arial" panose="020B0604020202020204" pitchFamily="34" charset="0"/>
              </a:rPr>
              <a:t>pour l’exercice</a:t>
            </a:r>
          </a:p>
        </p:txBody>
      </p:sp>
      <p:sp>
        <p:nvSpPr>
          <p:cNvPr id="34" name="Espace réservé du contenu 3">
            <a:extLst>
              <a:ext uri="{FF2B5EF4-FFF2-40B4-BE49-F238E27FC236}">
                <a16:creationId xmlns:a16="http://schemas.microsoft.com/office/drawing/2014/main" id="{BC5FF5FF-1A9A-8A73-3417-1571B292446B}"/>
              </a:ext>
            </a:extLst>
          </p:cNvPr>
          <p:cNvSpPr txBox="1">
            <a:spLocks/>
          </p:cNvSpPr>
          <p:nvPr/>
        </p:nvSpPr>
        <p:spPr>
          <a:xfrm>
            <a:off x="4793073" y="3897157"/>
            <a:ext cx="2192215" cy="102939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buFont typeface="Arial" panose="020B0604020202020204" pitchFamily="34" charset="0"/>
              <a:buNone/>
              <a:defRPr sz="2400" kern="1200" spc="100" baseline="0">
                <a:solidFill>
                  <a:schemeClr val="tx1"/>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lnSpc>
                <a:spcPct val="90000"/>
              </a:lnSpc>
              <a:spcBef>
                <a:spcPts val="0"/>
              </a:spcBef>
              <a:buClr>
                <a:schemeClr val="accent6"/>
              </a:buClr>
              <a:buFont typeface="Arial" panose="020B0604020202020204" pitchFamily="34" charset="0"/>
              <a:buChar char="•"/>
              <a:defRPr sz="2000" kern="1200" spc="100" baseline="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90000"/>
              </a:lnSpc>
              <a:spcBef>
                <a:spcPts val="0"/>
              </a:spcBef>
              <a:buClr>
                <a:schemeClr val="accent6"/>
              </a:buClr>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3pPr>
            <a:lvl4pPr marL="685800" indent="-228600" algn="l" defTabSz="914400" rtl="0" eaLnBrk="1" latinLnBrk="0" hangingPunct="1">
              <a:lnSpc>
                <a:spcPct val="90000"/>
              </a:lnSpc>
              <a:spcBef>
                <a:spcPts val="0"/>
              </a:spcBef>
              <a:buClrTx/>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4pPr>
            <a:lvl5pPr marL="914400" indent="-228600" algn="l" defTabSz="914400" rtl="0" eaLnBrk="1" latinLnBrk="0" hangingPunct="1">
              <a:lnSpc>
                <a:spcPct val="90000"/>
              </a:lnSpc>
              <a:spcBef>
                <a:spcPts val="0"/>
              </a:spcBef>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buNone/>
            </a:pPr>
            <a:r>
              <a:rPr lang="fr-FR" sz="1600" spc="0" dirty="0">
                <a:cs typeface="+mn-cs"/>
                <a:sym typeface="Arial" panose="020B0604020202020204" pitchFamily="34" charset="0"/>
              </a:rPr>
              <a:t>Déclarations </a:t>
            </a:r>
          </a:p>
          <a:p>
            <a:pPr marL="0" lvl="1" indent="0" algn="ctr">
              <a:buNone/>
            </a:pPr>
            <a:r>
              <a:rPr lang="fr-FR" sz="1600" spc="0" dirty="0">
                <a:cs typeface="+mn-cs"/>
                <a:sym typeface="Arial" panose="020B0604020202020204" pitchFamily="34" charset="0"/>
              </a:rPr>
              <a:t>faites dans la </a:t>
            </a:r>
          </a:p>
          <a:p>
            <a:pPr marL="0" lvl="1" indent="0" algn="ctr">
              <a:buNone/>
            </a:pPr>
            <a:r>
              <a:rPr lang="fr-FR" sz="1600" spc="0" dirty="0">
                <a:cs typeface="+mn-cs"/>
                <a:sym typeface="Arial" panose="020B0604020202020204" pitchFamily="34" charset="0"/>
              </a:rPr>
              <a:t>même monnaie</a:t>
            </a:r>
          </a:p>
        </p:txBody>
      </p:sp>
      <p:sp>
        <p:nvSpPr>
          <p:cNvPr id="35" name="Espace réservé du contenu 3">
            <a:extLst>
              <a:ext uri="{FF2B5EF4-FFF2-40B4-BE49-F238E27FC236}">
                <a16:creationId xmlns:a16="http://schemas.microsoft.com/office/drawing/2014/main" id="{91E8F827-EC54-F077-096E-910EA119ACBF}"/>
              </a:ext>
            </a:extLst>
          </p:cNvPr>
          <p:cNvSpPr txBox="1">
            <a:spLocks/>
          </p:cNvSpPr>
          <p:nvPr/>
        </p:nvSpPr>
        <p:spPr>
          <a:xfrm>
            <a:off x="7081171" y="3897157"/>
            <a:ext cx="2192215" cy="153987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buFont typeface="Arial" panose="020B0604020202020204" pitchFamily="34" charset="0"/>
              <a:buNone/>
              <a:defRPr sz="2400" kern="1200" spc="100" baseline="0">
                <a:solidFill>
                  <a:schemeClr val="tx1"/>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lnSpc>
                <a:spcPct val="90000"/>
              </a:lnSpc>
              <a:spcBef>
                <a:spcPts val="0"/>
              </a:spcBef>
              <a:buClr>
                <a:schemeClr val="accent6"/>
              </a:buClr>
              <a:buFont typeface="Arial" panose="020B0604020202020204" pitchFamily="34" charset="0"/>
              <a:buChar char="•"/>
              <a:defRPr sz="2000" kern="1200" spc="100" baseline="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90000"/>
              </a:lnSpc>
              <a:spcBef>
                <a:spcPts val="0"/>
              </a:spcBef>
              <a:buClr>
                <a:schemeClr val="accent6"/>
              </a:buClr>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3pPr>
            <a:lvl4pPr marL="685800" indent="-228600" algn="l" defTabSz="914400" rtl="0" eaLnBrk="1" latinLnBrk="0" hangingPunct="1">
              <a:lnSpc>
                <a:spcPct val="90000"/>
              </a:lnSpc>
              <a:spcBef>
                <a:spcPts val="0"/>
              </a:spcBef>
              <a:buClrTx/>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4pPr>
            <a:lvl5pPr marL="914400" indent="-228600" algn="l" defTabSz="914400" rtl="0" eaLnBrk="1" latinLnBrk="0" hangingPunct="1">
              <a:lnSpc>
                <a:spcPct val="90000"/>
              </a:lnSpc>
              <a:spcBef>
                <a:spcPts val="0"/>
              </a:spcBef>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buNone/>
            </a:pPr>
            <a:r>
              <a:rPr lang="fr-FR" sz="1600" kern="0" spc="0" dirty="0">
                <a:solidFill>
                  <a:schemeClr val="tx1">
                    <a:lumMod val="100000"/>
                  </a:schemeClr>
                </a:solidFill>
                <a:cs typeface="+mn-cs"/>
                <a:sym typeface="Arial" panose="020B0604020202020204" pitchFamily="34" charset="0"/>
              </a:rPr>
              <a:t>Transfert de la capacité excédentaire cumulative</a:t>
            </a:r>
            <a:br>
              <a:rPr lang="fr-FR" sz="1600" kern="0" spc="0" dirty="0">
                <a:solidFill>
                  <a:schemeClr val="tx1">
                    <a:lumMod val="100000"/>
                  </a:schemeClr>
                </a:solidFill>
                <a:cs typeface="+mn-cs"/>
                <a:sym typeface="Arial" panose="020B0604020202020204" pitchFamily="34" charset="0"/>
              </a:rPr>
            </a:br>
            <a:r>
              <a:rPr lang="fr-FR" sz="1200" kern="0" spc="0" dirty="0">
                <a:solidFill>
                  <a:schemeClr val="tx1">
                    <a:lumMod val="100000"/>
                  </a:schemeClr>
                </a:solidFill>
                <a:cs typeface="+mn-cs"/>
                <a:sym typeface="Arial" panose="020B0604020202020204" pitchFamily="34" charset="0"/>
              </a:rPr>
              <a:t> [droits inutilisés au titre de la déduction des intérêts] d’une société à l’autre</a:t>
            </a:r>
          </a:p>
        </p:txBody>
      </p:sp>
      <p:sp>
        <p:nvSpPr>
          <p:cNvPr id="36" name="Espace réservé du contenu 3">
            <a:extLst>
              <a:ext uri="{FF2B5EF4-FFF2-40B4-BE49-F238E27FC236}">
                <a16:creationId xmlns:a16="http://schemas.microsoft.com/office/drawing/2014/main" id="{C6FEACD6-2207-0884-7C2A-A5A4413FA40F}"/>
              </a:ext>
            </a:extLst>
          </p:cNvPr>
          <p:cNvSpPr txBox="1">
            <a:spLocks/>
          </p:cNvSpPr>
          <p:nvPr/>
        </p:nvSpPr>
        <p:spPr>
          <a:xfrm>
            <a:off x="9427886" y="3897157"/>
            <a:ext cx="2192215" cy="102939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buFont typeface="Arial" panose="020B0604020202020204" pitchFamily="34" charset="0"/>
              <a:buNone/>
              <a:defRPr sz="2400" kern="1200" spc="100" baseline="0">
                <a:solidFill>
                  <a:schemeClr val="tx1"/>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lnSpc>
                <a:spcPct val="90000"/>
              </a:lnSpc>
              <a:spcBef>
                <a:spcPts val="0"/>
              </a:spcBef>
              <a:buClr>
                <a:schemeClr val="accent6"/>
              </a:buClr>
              <a:buFont typeface="Arial" panose="020B0604020202020204" pitchFamily="34" charset="0"/>
              <a:buChar char="•"/>
              <a:defRPr sz="2000" kern="1200" spc="100" baseline="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90000"/>
              </a:lnSpc>
              <a:spcBef>
                <a:spcPts val="0"/>
              </a:spcBef>
              <a:buClr>
                <a:schemeClr val="accent6"/>
              </a:buClr>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3pPr>
            <a:lvl4pPr marL="685800" indent="-228600" algn="l" defTabSz="914400" rtl="0" eaLnBrk="1" latinLnBrk="0" hangingPunct="1">
              <a:lnSpc>
                <a:spcPct val="90000"/>
              </a:lnSpc>
              <a:spcBef>
                <a:spcPts val="0"/>
              </a:spcBef>
              <a:buClrTx/>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4pPr>
            <a:lvl5pPr marL="914400" indent="-228600" algn="l" defTabSz="914400" rtl="0" eaLnBrk="1" latinLnBrk="0" hangingPunct="1">
              <a:lnSpc>
                <a:spcPct val="90000"/>
              </a:lnSpc>
              <a:spcBef>
                <a:spcPts val="0"/>
              </a:spcBef>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buNone/>
            </a:pPr>
            <a:r>
              <a:rPr lang="fr-FR" sz="1600" spc="0" dirty="0">
                <a:cs typeface="+mn-cs"/>
                <a:sym typeface="Arial" panose="020B0604020202020204" pitchFamily="34" charset="0"/>
              </a:rPr>
              <a:t>Permet de traiter </a:t>
            </a:r>
          </a:p>
          <a:p>
            <a:pPr marL="0" lvl="1" indent="0" algn="ctr">
              <a:buNone/>
            </a:pPr>
            <a:r>
              <a:rPr lang="fr-FR" sz="1600" spc="0" dirty="0">
                <a:cs typeface="+mn-cs"/>
                <a:sym typeface="Arial" panose="020B0604020202020204" pitchFamily="34" charset="0"/>
              </a:rPr>
              <a:t>les « décalages » entre les groupes </a:t>
            </a:r>
          </a:p>
          <a:p>
            <a:pPr marL="0" lvl="1" indent="0" algn="ctr">
              <a:buNone/>
            </a:pPr>
            <a:r>
              <a:rPr lang="fr-FR" sz="1600" spc="0" dirty="0">
                <a:cs typeface="+mn-cs"/>
                <a:sym typeface="Arial" panose="020B0604020202020204" pitchFamily="34" charset="0"/>
              </a:rPr>
              <a:t>de sociétés</a:t>
            </a:r>
          </a:p>
        </p:txBody>
      </p:sp>
      <p:sp>
        <p:nvSpPr>
          <p:cNvPr id="37" name="Rectangle 36">
            <a:extLst>
              <a:ext uri="{FF2B5EF4-FFF2-40B4-BE49-F238E27FC236}">
                <a16:creationId xmlns:a16="http://schemas.microsoft.com/office/drawing/2014/main" id="{8A766732-AA8D-C22D-6347-30D1B272A833}"/>
              </a:ext>
            </a:extLst>
          </p:cNvPr>
          <p:cNvSpPr/>
          <p:nvPr/>
        </p:nvSpPr>
        <p:spPr>
          <a:xfrm>
            <a:off x="304800" y="2804160"/>
            <a:ext cx="1801555" cy="8915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latin typeface="Garamond" panose="02020404030301010803" pitchFamily="18" charset="0"/>
              <a:cs typeface="Arial" panose="020B0604020202020204" pitchFamily="34" charset="0"/>
            </a:endParaRPr>
          </a:p>
        </p:txBody>
      </p:sp>
      <p:sp>
        <p:nvSpPr>
          <p:cNvPr id="38" name="Rectangle 37">
            <a:extLst>
              <a:ext uri="{FF2B5EF4-FFF2-40B4-BE49-F238E27FC236}">
                <a16:creationId xmlns:a16="http://schemas.microsoft.com/office/drawing/2014/main" id="{7E800435-44AF-9FAC-5FA9-607915938309}"/>
              </a:ext>
            </a:extLst>
          </p:cNvPr>
          <p:cNvSpPr/>
          <p:nvPr/>
        </p:nvSpPr>
        <p:spPr>
          <a:xfrm>
            <a:off x="2636822" y="2804160"/>
            <a:ext cx="1801555" cy="8915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aramond" panose="02020404030301010803" pitchFamily="18" charset="0"/>
              <a:cs typeface="Arial" panose="020B0604020202020204" pitchFamily="34" charset="0"/>
            </a:endParaRPr>
          </a:p>
        </p:txBody>
      </p:sp>
      <p:sp>
        <p:nvSpPr>
          <p:cNvPr id="39" name="Rectangle 38">
            <a:extLst>
              <a:ext uri="{FF2B5EF4-FFF2-40B4-BE49-F238E27FC236}">
                <a16:creationId xmlns:a16="http://schemas.microsoft.com/office/drawing/2014/main" id="{5A79FCDA-4491-F29B-1C83-A32925AB25C3}"/>
              </a:ext>
            </a:extLst>
          </p:cNvPr>
          <p:cNvSpPr/>
          <p:nvPr/>
        </p:nvSpPr>
        <p:spPr>
          <a:xfrm>
            <a:off x="4968844" y="2804160"/>
            <a:ext cx="1801555" cy="89154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solidFill>
                <a:schemeClr val="bg1"/>
              </a:solidFill>
              <a:latin typeface="Garamond" panose="02020404030301010803" pitchFamily="18" charset="0"/>
              <a:cs typeface="Arial" panose="020B0604020202020204" pitchFamily="34" charset="0"/>
            </a:endParaRPr>
          </a:p>
        </p:txBody>
      </p:sp>
      <p:sp>
        <p:nvSpPr>
          <p:cNvPr id="40" name="Rectangle 39">
            <a:extLst>
              <a:ext uri="{FF2B5EF4-FFF2-40B4-BE49-F238E27FC236}">
                <a16:creationId xmlns:a16="http://schemas.microsoft.com/office/drawing/2014/main" id="{B991291E-6698-DE26-EF48-57A4896727F3}"/>
              </a:ext>
            </a:extLst>
          </p:cNvPr>
          <p:cNvSpPr/>
          <p:nvPr/>
        </p:nvSpPr>
        <p:spPr>
          <a:xfrm>
            <a:off x="7300866" y="2804160"/>
            <a:ext cx="1801555" cy="8915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Garamond" panose="02020404030301010803" pitchFamily="18" charset="0"/>
              <a:cs typeface="Arial" panose="020B0604020202020204" pitchFamily="34" charset="0"/>
            </a:endParaRPr>
          </a:p>
        </p:txBody>
      </p:sp>
      <p:sp>
        <p:nvSpPr>
          <p:cNvPr id="41" name="Flèche : droite 40">
            <a:extLst>
              <a:ext uri="{FF2B5EF4-FFF2-40B4-BE49-F238E27FC236}">
                <a16:creationId xmlns:a16="http://schemas.microsoft.com/office/drawing/2014/main" id="{EC89BD76-599B-2CF5-45BB-A9A85223EE3C}"/>
              </a:ext>
            </a:extLst>
          </p:cNvPr>
          <p:cNvSpPr/>
          <p:nvPr/>
        </p:nvSpPr>
        <p:spPr>
          <a:xfrm>
            <a:off x="2237433" y="3010446"/>
            <a:ext cx="322217" cy="478971"/>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cs typeface="Arial" panose="020B0604020202020204" pitchFamily="34" charset="0"/>
            </a:endParaRPr>
          </a:p>
        </p:txBody>
      </p:sp>
      <p:sp>
        <p:nvSpPr>
          <p:cNvPr id="42" name="Flèche : droite 41">
            <a:extLst>
              <a:ext uri="{FF2B5EF4-FFF2-40B4-BE49-F238E27FC236}">
                <a16:creationId xmlns:a16="http://schemas.microsoft.com/office/drawing/2014/main" id="{4E303186-FFB9-AF64-0320-9E76714013BA}"/>
              </a:ext>
            </a:extLst>
          </p:cNvPr>
          <p:cNvSpPr/>
          <p:nvPr/>
        </p:nvSpPr>
        <p:spPr>
          <a:xfrm>
            <a:off x="4563064" y="3010446"/>
            <a:ext cx="322217" cy="478971"/>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cs typeface="Arial" panose="020B0604020202020204" pitchFamily="34" charset="0"/>
            </a:endParaRPr>
          </a:p>
        </p:txBody>
      </p:sp>
      <p:sp>
        <p:nvSpPr>
          <p:cNvPr id="43" name="Flèche : droite 42">
            <a:extLst>
              <a:ext uri="{FF2B5EF4-FFF2-40B4-BE49-F238E27FC236}">
                <a16:creationId xmlns:a16="http://schemas.microsoft.com/office/drawing/2014/main" id="{E3D9DAB1-21BF-3515-536D-BC3F511ABA31}"/>
              </a:ext>
            </a:extLst>
          </p:cNvPr>
          <p:cNvSpPr/>
          <p:nvPr/>
        </p:nvSpPr>
        <p:spPr>
          <a:xfrm>
            <a:off x="6888695" y="3010446"/>
            <a:ext cx="322217" cy="478971"/>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cs typeface="Arial" panose="020B0604020202020204" pitchFamily="34" charset="0"/>
            </a:endParaRPr>
          </a:p>
        </p:txBody>
      </p:sp>
      <p:sp>
        <p:nvSpPr>
          <p:cNvPr id="44" name="Rectangle 43">
            <a:extLst>
              <a:ext uri="{FF2B5EF4-FFF2-40B4-BE49-F238E27FC236}">
                <a16:creationId xmlns:a16="http://schemas.microsoft.com/office/drawing/2014/main" id="{BBCD9FCE-5BE9-E013-C846-D99BD02542D5}"/>
              </a:ext>
            </a:extLst>
          </p:cNvPr>
          <p:cNvSpPr/>
          <p:nvPr/>
        </p:nvSpPr>
        <p:spPr>
          <a:xfrm>
            <a:off x="9632890" y="2804160"/>
            <a:ext cx="1801555" cy="8915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solidFill>
                <a:schemeClr val="bg1"/>
              </a:solidFill>
              <a:latin typeface="Garamond" panose="02020404030301010803" pitchFamily="18" charset="0"/>
              <a:cs typeface="Arial" panose="020B0604020202020204" pitchFamily="34" charset="0"/>
            </a:endParaRPr>
          </a:p>
        </p:txBody>
      </p:sp>
      <p:sp>
        <p:nvSpPr>
          <p:cNvPr id="45" name="Flèche : droite 44">
            <a:extLst>
              <a:ext uri="{FF2B5EF4-FFF2-40B4-BE49-F238E27FC236}">
                <a16:creationId xmlns:a16="http://schemas.microsoft.com/office/drawing/2014/main" id="{DB3BF22F-0854-769E-9C78-124C16BB72D7}"/>
              </a:ext>
            </a:extLst>
          </p:cNvPr>
          <p:cNvSpPr/>
          <p:nvPr/>
        </p:nvSpPr>
        <p:spPr>
          <a:xfrm>
            <a:off x="9214327" y="3010446"/>
            <a:ext cx="322217" cy="478971"/>
          </a:xfrm>
          <a:prstGeom prst="righ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cs typeface="Arial" panose="020B0604020202020204" pitchFamily="34" charset="0"/>
            </a:endParaRPr>
          </a:p>
        </p:txBody>
      </p:sp>
      <p:pic>
        <p:nvPicPr>
          <p:cNvPr id="47" name="Graphique 46" descr="Feuille d’érable contour">
            <a:extLst>
              <a:ext uri="{FF2B5EF4-FFF2-40B4-BE49-F238E27FC236}">
                <a16:creationId xmlns:a16="http://schemas.microsoft.com/office/drawing/2014/main" id="{8AC73066-67A3-316A-DE72-DDC1472660F9}"/>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5097" y="2913018"/>
            <a:ext cx="696684" cy="696684"/>
          </a:xfrm>
          <a:prstGeom prst="rect">
            <a:avLst/>
          </a:prstGeom>
        </p:spPr>
      </p:pic>
      <p:pic>
        <p:nvPicPr>
          <p:cNvPr id="49" name="Graphique 48" descr="Case cochée contour">
            <a:extLst>
              <a:ext uri="{FF2B5EF4-FFF2-40B4-BE49-F238E27FC236}">
                <a16:creationId xmlns:a16="http://schemas.microsoft.com/office/drawing/2014/main" id="{0BD35899-A25D-CA54-FFED-767A1E072353}"/>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43911" y="2804160"/>
            <a:ext cx="914400" cy="914400"/>
          </a:xfrm>
          <a:prstGeom prst="rect">
            <a:avLst/>
          </a:prstGeom>
        </p:spPr>
      </p:pic>
      <p:pic>
        <p:nvPicPr>
          <p:cNvPr id="51" name="Graphique 50" descr="Dollar contour">
            <a:extLst>
              <a:ext uri="{FF2B5EF4-FFF2-40B4-BE49-F238E27FC236}">
                <a16:creationId xmlns:a16="http://schemas.microsoft.com/office/drawing/2014/main" id="{9A742CEE-F80E-43C9-B1D8-C475A2BA0871}"/>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62708" y="2870040"/>
            <a:ext cx="759779" cy="759779"/>
          </a:xfrm>
          <a:prstGeom prst="rect">
            <a:avLst/>
          </a:prstGeom>
        </p:spPr>
      </p:pic>
      <p:pic>
        <p:nvPicPr>
          <p:cNvPr id="53" name="Graphique 52" descr="Partager contour">
            <a:extLst>
              <a:ext uri="{FF2B5EF4-FFF2-40B4-BE49-F238E27FC236}">
                <a16:creationId xmlns:a16="http://schemas.microsoft.com/office/drawing/2014/main" id="{C2E0AF6C-1565-C4F1-8C74-BFC2D63D48EE}"/>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925579" y="2907099"/>
            <a:ext cx="676772" cy="676772"/>
          </a:xfrm>
          <a:prstGeom prst="rect">
            <a:avLst/>
          </a:prstGeom>
        </p:spPr>
      </p:pic>
      <p:pic>
        <p:nvPicPr>
          <p:cNvPr id="57" name="Graphique 56" descr="Acquisition contour">
            <a:extLst>
              <a:ext uri="{FF2B5EF4-FFF2-40B4-BE49-F238E27FC236}">
                <a16:creationId xmlns:a16="http://schemas.microsoft.com/office/drawing/2014/main" id="{ED0B8DA2-28AF-8027-8FDD-E34A526FD162}"/>
              </a:ext>
            </a:extLst>
          </p:cNvPr>
          <p:cNvPicPr>
            <a:picLocks noChangeAspect="1"/>
          </p:cNvPicPr>
          <p:nvPr/>
        </p:nvPicPr>
        <p: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0066793" y="2862775"/>
            <a:ext cx="914400" cy="914400"/>
          </a:xfrm>
          <a:prstGeom prst="rect">
            <a:avLst/>
          </a:prstGeom>
        </p:spPr>
      </p:pic>
    </p:spTree>
    <p:extLst>
      <p:ext uri="{BB962C8B-B14F-4D97-AF65-F5344CB8AC3E}">
        <p14:creationId xmlns:p14="http://schemas.microsoft.com/office/powerpoint/2010/main" val="32421295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3EC672-0164-5D3D-13F3-A47317F7AD92}"/>
              </a:ext>
            </a:extLst>
          </p:cNvPr>
          <p:cNvSpPr>
            <a:spLocks noGrp="1"/>
          </p:cNvSpPr>
          <p:nvPr>
            <p:ph type="title"/>
          </p:nvPr>
        </p:nvSpPr>
        <p:spPr>
          <a:xfrm>
            <a:off x="196512" y="544027"/>
            <a:ext cx="7461588" cy="1539875"/>
          </a:xfrm>
        </p:spPr>
        <p:txBody>
          <a:bodyPr/>
          <a:lstStyle/>
          <a:p>
            <a:r>
              <a:rPr lang="fr-FR" spc="0" dirty="0">
                <a:cs typeface="+mn-cs"/>
                <a:sym typeface="Garamond" panose="02020404030301010803" pitchFamily="18" charset="0"/>
              </a:rPr>
              <a:t>2. Ratio de groupe</a:t>
            </a:r>
          </a:p>
        </p:txBody>
      </p:sp>
      <p:sp>
        <p:nvSpPr>
          <p:cNvPr id="5" name="Espace réservé du numéro de diapositive 4">
            <a:extLst>
              <a:ext uri="{FF2B5EF4-FFF2-40B4-BE49-F238E27FC236}">
                <a16:creationId xmlns:a16="http://schemas.microsoft.com/office/drawing/2014/main" id="{CB8458A9-D5A2-B19D-52EF-477971DE772E}"/>
              </a:ext>
            </a:extLst>
          </p:cNvPr>
          <p:cNvSpPr>
            <a:spLocks noGrp="1"/>
          </p:cNvSpPr>
          <p:nvPr>
            <p:ph type="sldNum" sz="quarter" idx="12"/>
          </p:nvPr>
        </p:nvSpPr>
        <p:spPr/>
        <p:txBody>
          <a:bodyPr/>
          <a:lstStyle/>
          <a:p>
            <a:fld id="{D6F4737C-4BD2-4375-B602-5A5A0BCE5193}" type="slidenum">
              <a:rPr lang="fr-FR" spc="0" noProof="0" smtClean="0">
                <a:cs typeface="+mn-cs"/>
                <a:sym typeface="Garamond" panose="02020404030301010803" pitchFamily="18" charset="0"/>
              </a:rPr>
              <a:t>34</a:t>
            </a:fld>
            <a:endParaRPr lang="fr-FR" spc="0" noProof="0" dirty="0">
              <a:cs typeface="+mn-cs"/>
              <a:sym typeface="Garamond" panose="02020404030301010803" pitchFamily="18" charset="0"/>
            </a:endParaRPr>
          </a:p>
        </p:txBody>
      </p:sp>
      <p:sp>
        <p:nvSpPr>
          <p:cNvPr id="6" name="Rectangle 5">
            <a:extLst>
              <a:ext uri="{FF2B5EF4-FFF2-40B4-BE49-F238E27FC236}">
                <a16:creationId xmlns:a16="http://schemas.microsoft.com/office/drawing/2014/main" id="{66E2F650-39BE-DE4B-1DAD-F50128510C72}"/>
              </a:ext>
            </a:extLst>
          </p:cNvPr>
          <p:cNvSpPr/>
          <p:nvPr/>
        </p:nvSpPr>
        <p:spPr>
          <a:xfrm>
            <a:off x="304800" y="2590800"/>
            <a:ext cx="4136402" cy="23384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AD619767-865D-A466-FBAB-E4D06CE0D958}"/>
              </a:ext>
            </a:extLst>
          </p:cNvPr>
          <p:cNvSpPr/>
          <p:nvPr/>
        </p:nvSpPr>
        <p:spPr>
          <a:xfrm>
            <a:off x="4495800" y="2590800"/>
            <a:ext cx="7353300" cy="23384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cs typeface="Arial" panose="020B0604020202020204" pitchFamily="34" charset="0"/>
            </a:endParaRPr>
          </a:p>
        </p:txBody>
      </p:sp>
      <p:sp>
        <p:nvSpPr>
          <p:cNvPr id="8" name="Content Placeholder 61">
            <a:extLst>
              <a:ext uri="{FF2B5EF4-FFF2-40B4-BE49-F238E27FC236}">
                <a16:creationId xmlns:a16="http://schemas.microsoft.com/office/drawing/2014/main" id="{A13B79C1-CC3A-B919-4D1D-645C3FC8D99B}"/>
              </a:ext>
            </a:extLst>
          </p:cNvPr>
          <p:cNvSpPr txBox="1">
            <a:spLocks/>
          </p:cNvSpPr>
          <p:nvPr/>
        </p:nvSpPr>
        <p:spPr>
          <a:xfrm>
            <a:off x="4639408" y="2590801"/>
            <a:ext cx="6814038" cy="2338474"/>
          </a:xfrm>
          <a:prstGeom prst="rect">
            <a:avLst/>
          </a:prstGeom>
        </p:spPr>
        <p:txBody>
          <a:bodyPr vert="horz" lIns="91440" tIns="45720" rIns="91440" bIns="45720" rtlCol="0" anchor="ctr" anchorCtr="0">
            <a:noAutofit/>
          </a:bodyPr>
          <a:lstStyle>
            <a:lvl1pPr marL="0" indent="0" algn="l" defTabSz="914400" rtl="0" eaLnBrk="1" latinLnBrk="0" hangingPunct="1">
              <a:lnSpc>
                <a:spcPct val="90000"/>
              </a:lnSpc>
              <a:spcBef>
                <a:spcPts val="0"/>
              </a:spcBef>
              <a:buFont typeface="Arial" panose="020B0604020202020204" pitchFamily="34" charset="0"/>
              <a:buNone/>
              <a:defRPr sz="1800" kern="1200" cap="none" spc="100" baseline="0">
                <a:solidFill>
                  <a:schemeClr val="tx1"/>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lnSpc>
                <a:spcPct val="90000"/>
              </a:lnSpc>
              <a:spcBef>
                <a:spcPts val="0"/>
              </a:spcBef>
              <a:buClr>
                <a:schemeClr val="accent6"/>
              </a:buClr>
              <a:buFont typeface="Arial" panose="020B0604020202020204" pitchFamily="34" charset="0"/>
              <a:buChar char="•"/>
              <a:defRPr sz="2000" kern="1200" spc="100" baseline="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90000"/>
              </a:lnSpc>
              <a:spcBef>
                <a:spcPts val="0"/>
              </a:spcBef>
              <a:buClr>
                <a:schemeClr val="accent6"/>
              </a:buClr>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3pPr>
            <a:lvl4pPr marL="685800" indent="-228600" algn="l" defTabSz="914400" rtl="0" eaLnBrk="1" latinLnBrk="0" hangingPunct="1">
              <a:lnSpc>
                <a:spcPct val="90000"/>
              </a:lnSpc>
              <a:spcBef>
                <a:spcPts val="0"/>
              </a:spcBef>
              <a:buClrTx/>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4pPr>
            <a:lvl5pPr marL="914400" indent="-228600" algn="l" defTabSz="914400" rtl="0" eaLnBrk="1" latinLnBrk="0" hangingPunct="1">
              <a:lnSpc>
                <a:spcPct val="90000"/>
              </a:lnSpc>
              <a:spcBef>
                <a:spcPts val="0"/>
              </a:spcBef>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34950" lvl="2"/>
            <a:r>
              <a:rPr lang="fr-FR" spc="0" dirty="0">
                <a:cs typeface="+mn-cs"/>
                <a:sym typeface="Arial" panose="020B0604020202020204" pitchFamily="34" charset="0"/>
              </a:rPr>
              <a:t>En général, ces groupes peuvent utiliser un pourcentage </a:t>
            </a:r>
            <a:br>
              <a:rPr lang="fr-FR" spc="0" dirty="0">
                <a:cs typeface="+mn-cs"/>
                <a:sym typeface="Arial" panose="020B0604020202020204" pitchFamily="34" charset="0"/>
              </a:rPr>
            </a:br>
            <a:r>
              <a:rPr lang="fr-FR" spc="0" dirty="0">
                <a:cs typeface="+mn-cs"/>
                <a:sym typeface="Arial" panose="020B0604020202020204" pitchFamily="34" charset="0"/>
              </a:rPr>
              <a:t>du BAIIA qui est supérieur à 30 % / 40 %. </a:t>
            </a:r>
          </a:p>
          <a:p>
            <a:pPr marL="234950" lvl="2"/>
            <a:r>
              <a:rPr lang="fr-FR" spc="0" dirty="0">
                <a:cs typeface="+mn-cs"/>
                <a:sym typeface="Arial" panose="020B0604020202020204" pitchFamily="34" charset="0"/>
              </a:rPr>
              <a:t>Compte tenu des critères stricts, on ne s’attend pas à </a:t>
            </a:r>
            <a:br>
              <a:rPr lang="fr-FR" spc="0" dirty="0">
                <a:cs typeface="+mn-cs"/>
                <a:sym typeface="Arial" panose="020B0604020202020204" pitchFamily="34" charset="0"/>
              </a:rPr>
            </a:br>
            <a:r>
              <a:rPr lang="fr-FR" spc="0" dirty="0">
                <a:cs typeface="+mn-cs"/>
                <a:sym typeface="Arial" panose="020B0604020202020204" pitchFamily="34" charset="0"/>
              </a:rPr>
              <a:t>ce que les groupes immobiliers gérés par le propriétaire </a:t>
            </a:r>
            <a:br>
              <a:rPr lang="fr-FR" spc="0" dirty="0">
                <a:cs typeface="+mn-cs"/>
                <a:sym typeface="Arial" panose="020B0604020202020204" pitchFamily="34" charset="0"/>
              </a:rPr>
            </a:br>
            <a:r>
              <a:rPr lang="fr-FR" spc="0" dirty="0">
                <a:cs typeface="+mn-cs"/>
                <a:sym typeface="Arial" panose="020B0604020202020204" pitchFamily="34" charset="0"/>
              </a:rPr>
              <a:t>soient admissibles. </a:t>
            </a:r>
          </a:p>
          <a:p>
            <a:pPr marL="234950" lvl="2"/>
            <a:r>
              <a:rPr lang="fr-FR" spc="0" dirty="0">
                <a:cs typeface="+mn-cs"/>
                <a:sym typeface="Arial" panose="020B0604020202020204" pitchFamily="34" charset="0"/>
              </a:rPr>
              <a:t>Cela dit, si, une fois les calculs effectués, les intérêts non admis sont importants, cette option doit être envisagée.</a:t>
            </a:r>
          </a:p>
        </p:txBody>
      </p:sp>
      <p:sp>
        <p:nvSpPr>
          <p:cNvPr id="9" name="Content Placeholder 61">
            <a:extLst>
              <a:ext uri="{FF2B5EF4-FFF2-40B4-BE49-F238E27FC236}">
                <a16:creationId xmlns:a16="http://schemas.microsoft.com/office/drawing/2014/main" id="{1F00CB7A-FAE8-FCBC-BD39-ADE9465AE049}"/>
              </a:ext>
            </a:extLst>
          </p:cNvPr>
          <p:cNvSpPr txBox="1">
            <a:spLocks/>
          </p:cNvSpPr>
          <p:nvPr/>
        </p:nvSpPr>
        <p:spPr>
          <a:xfrm>
            <a:off x="376559" y="2590800"/>
            <a:ext cx="4003680" cy="2338474"/>
          </a:xfrm>
          <a:prstGeom prst="rect">
            <a:avLst/>
          </a:prstGeom>
        </p:spPr>
        <p:txBody>
          <a:bodyPr vert="horz" lIns="91440" tIns="45720" rIns="91440" bIns="45720" rtlCol="0" anchor="ctr" anchorCtr="0">
            <a:noAutofit/>
          </a:bodyPr>
          <a:lstStyle>
            <a:lvl1pPr marL="0" indent="0" algn="l" defTabSz="914400" rtl="0" eaLnBrk="1" latinLnBrk="0" hangingPunct="1">
              <a:lnSpc>
                <a:spcPct val="90000"/>
              </a:lnSpc>
              <a:spcBef>
                <a:spcPts val="0"/>
              </a:spcBef>
              <a:buFont typeface="Arial" panose="020B0604020202020204" pitchFamily="34" charset="0"/>
              <a:buNone/>
              <a:defRPr sz="1800" kern="1200" cap="none" spc="100" baseline="0">
                <a:solidFill>
                  <a:schemeClr val="tx1"/>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lnSpc>
                <a:spcPct val="90000"/>
              </a:lnSpc>
              <a:spcBef>
                <a:spcPts val="0"/>
              </a:spcBef>
              <a:buClr>
                <a:schemeClr val="accent6"/>
              </a:buClr>
              <a:buFont typeface="Arial" panose="020B0604020202020204" pitchFamily="34" charset="0"/>
              <a:buChar char="•"/>
              <a:defRPr sz="2000" kern="1200" spc="100" baseline="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90000"/>
              </a:lnSpc>
              <a:spcBef>
                <a:spcPts val="0"/>
              </a:spcBef>
              <a:buClr>
                <a:schemeClr val="accent6"/>
              </a:buClr>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3pPr>
            <a:lvl4pPr marL="685800" indent="-228600" algn="l" defTabSz="914400" rtl="0" eaLnBrk="1" latinLnBrk="0" hangingPunct="1">
              <a:lnSpc>
                <a:spcPct val="90000"/>
              </a:lnSpc>
              <a:spcBef>
                <a:spcPts val="0"/>
              </a:spcBef>
              <a:buClrTx/>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4pPr>
            <a:lvl5pPr marL="914400" indent="-228600" algn="l" defTabSz="914400" rtl="0" eaLnBrk="1" latinLnBrk="0" hangingPunct="1">
              <a:lnSpc>
                <a:spcPct val="90000"/>
              </a:lnSpc>
              <a:spcBef>
                <a:spcPts val="0"/>
              </a:spcBef>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800"/>
              </a:lnSpc>
            </a:pPr>
            <a:r>
              <a:rPr lang="fr-FR" sz="2400" b="1" spc="0" dirty="0">
                <a:solidFill>
                  <a:schemeClr val="bg1"/>
                </a:solidFill>
                <a:latin typeface="Garamond" panose="02020404030301010803" pitchFamily="18" charset="0"/>
                <a:cs typeface="+mn-cs"/>
                <a:sym typeface="Garamond" panose="02020404030301010803" pitchFamily="18" charset="0"/>
              </a:rPr>
              <a:t>Certains groupes qui préparent des états financiers audités consolidés pourraient être admissibles au régime de « ratio de groupe ». </a:t>
            </a:r>
          </a:p>
        </p:txBody>
      </p:sp>
    </p:spTree>
    <p:extLst>
      <p:ext uri="{BB962C8B-B14F-4D97-AF65-F5344CB8AC3E}">
        <p14:creationId xmlns:p14="http://schemas.microsoft.com/office/powerpoint/2010/main" val="1966834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2D142-F478-4156-BD26-658B7BD0D291}"/>
              </a:ext>
            </a:extLst>
          </p:cNvPr>
          <p:cNvSpPr>
            <a:spLocks noGrp="1"/>
          </p:cNvSpPr>
          <p:nvPr>
            <p:ph type="title"/>
          </p:nvPr>
        </p:nvSpPr>
        <p:spPr>
          <a:xfrm>
            <a:off x="3048000" y="3924487"/>
            <a:ext cx="6057900" cy="1015398"/>
          </a:xfrm>
        </p:spPr>
        <p:txBody>
          <a:bodyPr/>
          <a:lstStyle>
            <a:defPPr>
              <a:defRPr lang="fr-FR"/>
            </a:defPPr>
            <a:lvl1pPr marL="0" algn="l" defTabSz="544263" rtl="0" eaLnBrk="1" latinLnBrk="0" hangingPunct="1">
              <a:defRPr sz="2151" kern="1200">
                <a:solidFill>
                  <a:schemeClr val="tx1"/>
                </a:solidFill>
                <a:latin typeface="+mn-lt"/>
                <a:ea typeface="+mn-ea"/>
                <a:cs typeface="+mn-cs"/>
              </a:defRPr>
            </a:lvl1pPr>
            <a:lvl2pPr marL="544263" algn="l" defTabSz="544263" rtl="0" eaLnBrk="1" latinLnBrk="0" hangingPunct="1">
              <a:defRPr sz="2151" kern="1200">
                <a:solidFill>
                  <a:schemeClr val="tx1"/>
                </a:solidFill>
                <a:latin typeface="+mn-lt"/>
                <a:ea typeface="+mn-ea"/>
                <a:cs typeface="+mn-cs"/>
              </a:defRPr>
            </a:lvl2pPr>
            <a:lvl3pPr marL="1088526" algn="l" defTabSz="544263" rtl="0" eaLnBrk="1" latinLnBrk="0" hangingPunct="1">
              <a:defRPr sz="2151" kern="1200">
                <a:solidFill>
                  <a:schemeClr val="tx1"/>
                </a:solidFill>
                <a:latin typeface="+mn-lt"/>
                <a:ea typeface="+mn-ea"/>
                <a:cs typeface="+mn-cs"/>
              </a:defRPr>
            </a:lvl3pPr>
            <a:lvl4pPr marL="1632788" algn="l" defTabSz="544263" rtl="0" eaLnBrk="1" latinLnBrk="0" hangingPunct="1">
              <a:defRPr sz="2151" kern="1200">
                <a:solidFill>
                  <a:schemeClr val="tx1"/>
                </a:solidFill>
                <a:latin typeface="+mn-lt"/>
                <a:ea typeface="+mn-ea"/>
                <a:cs typeface="+mn-cs"/>
              </a:defRPr>
            </a:lvl4pPr>
            <a:lvl5pPr marL="2177051" algn="l" defTabSz="544263" rtl="0" eaLnBrk="1" latinLnBrk="0" hangingPunct="1">
              <a:defRPr sz="2151" kern="1200">
                <a:solidFill>
                  <a:schemeClr val="tx1"/>
                </a:solidFill>
                <a:latin typeface="+mn-lt"/>
                <a:ea typeface="+mn-ea"/>
                <a:cs typeface="+mn-cs"/>
              </a:defRPr>
            </a:lvl5pPr>
            <a:lvl6pPr marL="2721314" algn="l" defTabSz="544263" rtl="0" eaLnBrk="1" latinLnBrk="0" hangingPunct="1">
              <a:defRPr sz="2151" kern="1200">
                <a:solidFill>
                  <a:schemeClr val="tx1"/>
                </a:solidFill>
                <a:latin typeface="+mn-lt"/>
                <a:ea typeface="+mn-ea"/>
                <a:cs typeface="+mn-cs"/>
              </a:defRPr>
            </a:lvl6pPr>
            <a:lvl7pPr marL="3265577" algn="l" defTabSz="544263" rtl="0" eaLnBrk="1" latinLnBrk="0" hangingPunct="1">
              <a:defRPr sz="2151" kern="1200">
                <a:solidFill>
                  <a:schemeClr val="tx1"/>
                </a:solidFill>
                <a:latin typeface="+mn-lt"/>
                <a:ea typeface="+mn-ea"/>
                <a:cs typeface="+mn-cs"/>
              </a:defRPr>
            </a:lvl7pPr>
            <a:lvl8pPr marL="3809839" algn="l" defTabSz="544263" rtl="0" eaLnBrk="1" latinLnBrk="0" hangingPunct="1">
              <a:defRPr sz="2151" kern="1200">
                <a:solidFill>
                  <a:schemeClr val="tx1"/>
                </a:solidFill>
                <a:latin typeface="+mn-lt"/>
                <a:ea typeface="+mn-ea"/>
                <a:cs typeface="+mn-cs"/>
              </a:defRPr>
            </a:lvl8pPr>
            <a:lvl9pPr marL="4354102" algn="l" defTabSz="544263" rtl="0" eaLnBrk="1" latinLnBrk="0" hangingPunct="1">
              <a:defRPr sz="2151" kern="1200">
                <a:solidFill>
                  <a:schemeClr val="tx1"/>
                </a:solidFill>
                <a:latin typeface="+mn-lt"/>
                <a:ea typeface="+mn-ea"/>
                <a:cs typeface="+mn-cs"/>
              </a:defRPr>
            </a:lvl9pPr>
          </a:lstStyle>
          <a:p>
            <a:pPr algn="ctr"/>
            <a:r>
              <a:rPr lang="fr-FR" sz="2800" spc="0" dirty="0">
                <a:solidFill>
                  <a:schemeClr val="accent3"/>
                </a:solidFill>
                <a:latin typeface="Garamond" panose="02020404030301010803" pitchFamily="18" charset="0"/>
                <a:sym typeface="Garamond" panose="02020404030301010803" pitchFamily="18" charset="0"/>
              </a:rPr>
              <a:t>CONCLUSION ET DISCUSSION</a:t>
            </a:r>
          </a:p>
        </p:txBody>
      </p:sp>
      <p:sp>
        <p:nvSpPr>
          <p:cNvPr id="3" name="Text Placeholder 2">
            <a:extLst>
              <a:ext uri="{FF2B5EF4-FFF2-40B4-BE49-F238E27FC236}">
                <a16:creationId xmlns:a16="http://schemas.microsoft.com/office/drawing/2014/main" id="{64FA8D33-9F5F-4D69-A1DF-695DCCDE4838}"/>
              </a:ext>
            </a:extLst>
          </p:cNvPr>
          <p:cNvSpPr>
            <a:spLocks noGrp="1"/>
          </p:cNvSpPr>
          <p:nvPr>
            <p:ph type="body" sz="quarter" idx="10"/>
          </p:nvPr>
        </p:nvSpPr>
        <p:spPr>
          <a:xfrm>
            <a:off x="3048000" y="4975567"/>
            <a:ext cx="6057900" cy="480853"/>
          </a:xfrm>
        </p:spPr>
        <p:txBody>
          <a:bodyPr/>
          <a:lstStyle>
            <a:defPPr>
              <a:defRPr lang="fr-FR"/>
            </a:defPPr>
            <a:lvl1pPr marL="0" algn="l" defTabSz="544263" rtl="0" eaLnBrk="1" latinLnBrk="0" hangingPunct="1">
              <a:defRPr sz="2151" kern="1200">
                <a:solidFill>
                  <a:schemeClr val="tx1"/>
                </a:solidFill>
                <a:latin typeface="+mn-lt"/>
                <a:ea typeface="+mn-ea"/>
                <a:cs typeface="+mn-cs"/>
              </a:defRPr>
            </a:lvl1pPr>
            <a:lvl2pPr marL="544263" algn="l" defTabSz="544263" rtl="0" eaLnBrk="1" latinLnBrk="0" hangingPunct="1">
              <a:defRPr sz="2151" kern="1200">
                <a:solidFill>
                  <a:schemeClr val="tx1"/>
                </a:solidFill>
                <a:latin typeface="+mn-lt"/>
                <a:ea typeface="+mn-ea"/>
                <a:cs typeface="+mn-cs"/>
              </a:defRPr>
            </a:lvl2pPr>
            <a:lvl3pPr marL="1088526" algn="l" defTabSz="544263" rtl="0" eaLnBrk="1" latinLnBrk="0" hangingPunct="1">
              <a:defRPr sz="2151" kern="1200">
                <a:solidFill>
                  <a:schemeClr val="tx1"/>
                </a:solidFill>
                <a:latin typeface="+mn-lt"/>
                <a:ea typeface="+mn-ea"/>
                <a:cs typeface="+mn-cs"/>
              </a:defRPr>
            </a:lvl3pPr>
            <a:lvl4pPr marL="1632788" algn="l" defTabSz="544263" rtl="0" eaLnBrk="1" latinLnBrk="0" hangingPunct="1">
              <a:defRPr sz="2151" kern="1200">
                <a:solidFill>
                  <a:schemeClr val="tx1"/>
                </a:solidFill>
                <a:latin typeface="+mn-lt"/>
                <a:ea typeface="+mn-ea"/>
                <a:cs typeface="+mn-cs"/>
              </a:defRPr>
            </a:lvl4pPr>
            <a:lvl5pPr marL="2177051" algn="l" defTabSz="544263" rtl="0" eaLnBrk="1" latinLnBrk="0" hangingPunct="1">
              <a:defRPr sz="2151" kern="1200">
                <a:solidFill>
                  <a:schemeClr val="tx1"/>
                </a:solidFill>
                <a:latin typeface="+mn-lt"/>
                <a:ea typeface="+mn-ea"/>
                <a:cs typeface="+mn-cs"/>
              </a:defRPr>
            </a:lvl5pPr>
            <a:lvl6pPr marL="2721314" algn="l" defTabSz="544263" rtl="0" eaLnBrk="1" latinLnBrk="0" hangingPunct="1">
              <a:defRPr sz="2151" kern="1200">
                <a:solidFill>
                  <a:schemeClr val="tx1"/>
                </a:solidFill>
                <a:latin typeface="+mn-lt"/>
                <a:ea typeface="+mn-ea"/>
                <a:cs typeface="+mn-cs"/>
              </a:defRPr>
            </a:lvl6pPr>
            <a:lvl7pPr marL="3265577" algn="l" defTabSz="544263" rtl="0" eaLnBrk="1" latinLnBrk="0" hangingPunct="1">
              <a:defRPr sz="2151" kern="1200">
                <a:solidFill>
                  <a:schemeClr val="tx1"/>
                </a:solidFill>
                <a:latin typeface="+mn-lt"/>
                <a:ea typeface="+mn-ea"/>
                <a:cs typeface="+mn-cs"/>
              </a:defRPr>
            </a:lvl7pPr>
            <a:lvl8pPr marL="3809839" algn="l" defTabSz="544263" rtl="0" eaLnBrk="1" latinLnBrk="0" hangingPunct="1">
              <a:defRPr sz="2151" kern="1200">
                <a:solidFill>
                  <a:schemeClr val="tx1"/>
                </a:solidFill>
                <a:latin typeface="+mn-lt"/>
                <a:ea typeface="+mn-ea"/>
                <a:cs typeface="+mn-cs"/>
              </a:defRPr>
            </a:lvl8pPr>
            <a:lvl9pPr marL="4354102" algn="l" defTabSz="544263" rtl="0" eaLnBrk="1" latinLnBrk="0" hangingPunct="1">
              <a:defRPr sz="2151" kern="1200">
                <a:solidFill>
                  <a:schemeClr val="tx1"/>
                </a:solidFill>
                <a:latin typeface="+mn-lt"/>
                <a:ea typeface="+mn-ea"/>
                <a:cs typeface="+mn-cs"/>
              </a:defRPr>
            </a:lvl9pPr>
          </a:lstStyle>
          <a:p>
            <a:pPr algn="ctr"/>
            <a:r>
              <a:rPr lang="fr-FR" sz="2000" spc="0" dirty="0">
                <a:latin typeface="Arial" panose="020B0604020202020204" pitchFamily="34" charset="0"/>
                <a:sym typeface="Arial" panose="020B0604020202020204" pitchFamily="34" charset="0"/>
              </a:rPr>
              <a:t>Questions et commentaires</a:t>
            </a:r>
          </a:p>
        </p:txBody>
      </p:sp>
      <p:grpSp>
        <p:nvGrpSpPr>
          <p:cNvPr id="4" name="Groupe 3">
            <a:extLst>
              <a:ext uri="{FF2B5EF4-FFF2-40B4-BE49-F238E27FC236}">
                <a16:creationId xmlns:a16="http://schemas.microsoft.com/office/drawing/2014/main" id="{858808DF-97C9-4AB7-B60B-8392D6124C7B}"/>
              </a:ext>
            </a:extLst>
          </p:cNvPr>
          <p:cNvGrpSpPr/>
          <p:nvPr/>
        </p:nvGrpSpPr>
        <p:grpSpPr>
          <a:xfrm>
            <a:off x="4945387" y="1558977"/>
            <a:ext cx="2263127" cy="2263127"/>
            <a:chOff x="4874072" y="1558977"/>
            <a:chExt cx="2263127" cy="2263127"/>
          </a:xfrm>
        </p:grpSpPr>
        <p:sp>
          <p:nvSpPr>
            <p:cNvPr id="5" name="Oval 4">
              <a:extLst>
                <a:ext uri="{FF2B5EF4-FFF2-40B4-BE49-F238E27FC236}">
                  <a16:creationId xmlns:a16="http://schemas.microsoft.com/office/drawing/2014/main" id="{260CF8F7-3B32-40CE-BEB0-576061102D10}"/>
                </a:ext>
              </a:extLst>
            </p:cNvPr>
            <p:cNvSpPr/>
            <p:nvPr/>
          </p:nvSpPr>
          <p:spPr>
            <a:xfrm>
              <a:off x="4874072" y="1558977"/>
              <a:ext cx="2263127" cy="2263127"/>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544263" rtl="0" eaLnBrk="1" latinLnBrk="0" hangingPunct="1">
                <a:defRPr sz="2151" kern="1200">
                  <a:solidFill>
                    <a:schemeClr val="tx1"/>
                  </a:solidFill>
                  <a:latin typeface="+mn-lt"/>
                  <a:ea typeface="+mn-ea"/>
                  <a:cs typeface="+mn-cs"/>
                </a:defRPr>
              </a:lvl1pPr>
              <a:lvl2pPr marL="544263" algn="l" defTabSz="544263" rtl="0" eaLnBrk="1" latinLnBrk="0" hangingPunct="1">
                <a:defRPr sz="2151" kern="1200">
                  <a:solidFill>
                    <a:schemeClr val="tx1"/>
                  </a:solidFill>
                  <a:latin typeface="+mn-lt"/>
                  <a:ea typeface="+mn-ea"/>
                  <a:cs typeface="+mn-cs"/>
                </a:defRPr>
              </a:lvl2pPr>
              <a:lvl3pPr marL="1088526" algn="l" defTabSz="544263" rtl="0" eaLnBrk="1" latinLnBrk="0" hangingPunct="1">
                <a:defRPr sz="2151" kern="1200">
                  <a:solidFill>
                    <a:schemeClr val="tx1"/>
                  </a:solidFill>
                  <a:latin typeface="+mn-lt"/>
                  <a:ea typeface="+mn-ea"/>
                  <a:cs typeface="+mn-cs"/>
                </a:defRPr>
              </a:lvl3pPr>
              <a:lvl4pPr marL="1632788" algn="l" defTabSz="544263" rtl="0" eaLnBrk="1" latinLnBrk="0" hangingPunct="1">
                <a:defRPr sz="2151" kern="1200">
                  <a:solidFill>
                    <a:schemeClr val="tx1"/>
                  </a:solidFill>
                  <a:latin typeface="+mn-lt"/>
                  <a:ea typeface="+mn-ea"/>
                  <a:cs typeface="+mn-cs"/>
                </a:defRPr>
              </a:lvl4pPr>
              <a:lvl5pPr marL="2177051" algn="l" defTabSz="544263" rtl="0" eaLnBrk="1" latinLnBrk="0" hangingPunct="1">
                <a:defRPr sz="2151" kern="1200">
                  <a:solidFill>
                    <a:schemeClr val="tx1"/>
                  </a:solidFill>
                  <a:latin typeface="+mn-lt"/>
                  <a:ea typeface="+mn-ea"/>
                  <a:cs typeface="+mn-cs"/>
                </a:defRPr>
              </a:lvl5pPr>
              <a:lvl6pPr marL="2721314" algn="l" defTabSz="544263" rtl="0" eaLnBrk="1" latinLnBrk="0" hangingPunct="1">
                <a:defRPr sz="2151" kern="1200">
                  <a:solidFill>
                    <a:schemeClr val="tx1"/>
                  </a:solidFill>
                  <a:latin typeface="+mn-lt"/>
                  <a:ea typeface="+mn-ea"/>
                  <a:cs typeface="+mn-cs"/>
                </a:defRPr>
              </a:lvl6pPr>
              <a:lvl7pPr marL="3265577" algn="l" defTabSz="544263" rtl="0" eaLnBrk="1" latinLnBrk="0" hangingPunct="1">
                <a:defRPr sz="2151" kern="1200">
                  <a:solidFill>
                    <a:schemeClr val="tx1"/>
                  </a:solidFill>
                  <a:latin typeface="+mn-lt"/>
                  <a:ea typeface="+mn-ea"/>
                  <a:cs typeface="+mn-cs"/>
                </a:defRPr>
              </a:lvl7pPr>
              <a:lvl8pPr marL="3809839" algn="l" defTabSz="544263" rtl="0" eaLnBrk="1" latinLnBrk="0" hangingPunct="1">
                <a:defRPr sz="2151" kern="1200">
                  <a:solidFill>
                    <a:schemeClr val="tx1"/>
                  </a:solidFill>
                  <a:latin typeface="+mn-lt"/>
                  <a:ea typeface="+mn-ea"/>
                  <a:cs typeface="+mn-cs"/>
                </a:defRPr>
              </a:lvl8pPr>
              <a:lvl9pPr marL="4354102" algn="l" defTabSz="544263" rtl="0" eaLnBrk="1" latinLnBrk="0" hangingPunct="1">
                <a:defRPr sz="2151" kern="1200">
                  <a:solidFill>
                    <a:schemeClr val="tx1"/>
                  </a:solidFill>
                  <a:latin typeface="+mn-lt"/>
                  <a:ea typeface="+mn-ea"/>
                  <a:cs typeface="+mn-cs"/>
                </a:defRPr>
              </a:lvl9pPr>
            </a:lstStyle>
            <a:p>
              <a:pPr algn="ctr"/>
              <a:endParaRPr lang="en-CA" sz="1076" dirty="0"/>
            </a:p>
          </p:txBody>
        </p:sp>
        <p:pic>
          <p:nvPicPr>
            <p:cNvPr id="7" name="Graphic 6" descr="Questions">
              <a:extLst>
                <a:ext uri="{FF2B5EF4-FFF2-40B4-BE49-F238E27FC236}">
                  <a16:creationId xmlns:a16="http://schemas.microsoft.com/office/drawing/2014/main" id="{FDC3751C-4739-45A6-BA3F-730A278573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25623" y="1916846"/>
              <a:ext cx="1512154" cy="1512154"/>
            </a:xfrm>
            <a:prstGeom prst="rect">
              <a:avLst/>
            </a:prstGeom>
          </p:spPr>
        </p:pic>
      </p:grpSp>
    </p:spTree>
    <p:extLst>
      <p:ext uri="{BB962C8B-B14F-4D97-AF65-F5344CB8AC3E}">
        <p14:creationId xmlns:p14="http://schemas.microsoft.com/office/powerpoint/2010/main" val="29011675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2D142-F478-4156-BD26-658B7BD0D291}"/>
              </a:ext>
            </a:extLst>
          </p:cNvPr>
          <p:cNvSpPr>
            <a:spLocks noGrp="1"/>
          </p:cNvSpPr>
          <p:nvPr>
            <p:ph type="title"/>
          </p:nvPr>
        </p:nvSpPr>
        <p:spPr>
          <a:xfrm>
            <a:off x="3048001" y="4386591"/>
            <a:ext cx="6057898" cy="1015398"/>
          </a:xfrm>
        </p:spPr>
        <p:txBody>
          <a:bodyPr/>
          <a:lstStyle>
            <a:defPPr>
              <a:defRPr lang="fr-FR"/>
            </a:defPPr>
            <a:lvl1pPr marL="0" algn="l" defTabSz="544263" rtl="0" eaLnBrk="1" latinLnBrk="0" hangingPunct="1">
              <a:defRPr sz="2151" kern="1200">
                <a:solidFill>
                  <a:schemeClr val="tx1"/>
                </a:solidFill>
                <a:latin typeface="+mn-lt"/>
                <a:ea typeface="+mn-ea"/>
                <a:cs typeface="+mn-cs"/>
              </a:defRPr>
            </a:lvl1pPr>
            <a:lvl2pPr marL="544263" algn="l" defTabSz="544263" rtl="0" eaLnBrk="1" latinLnBrk="0" hangingPunct="1">
              <a:defRPr sz="2151" kern="1200">
                <a:solidFill>
                  <a:schemeClr val="tx1"/>
                </a:solidFill>
                <a:latin typeface="+mn-lt"/>
                <a:ea typeface="+mn-ea"/>
                <a:cs typeface="+mn-cs"/>
              </a:defRPr>
            </a:lvl2pPr>
            <a:lvl3pPr marL="1088526" algn="l" defTabSz="544263" rtl="0" eaLnBrk="1" latinLnBrk="0" hangingPunct="1">
              <a:defRPr sz="2151" kern="1200">
                <a:solidFill>
                  <a:schemeClr val="tx1"/>
                </a:solidFill>
                <a:latin typeface="+mn-lt"/>
                <a:ea typeface="+mn-ea"/>
                <a:cs typeface="+mn-cs"/>
              </a:defRPr>
            </a:lvl3pPr>
            <a:lvl4pPr marL="1632788" algn="l" defTabSz="544263" rtl="0" eaLnBrk="1" latinLnBrk="0" hangingPunct="1">
              <a:defRPr sz="2151" kern="1200">
                <a:solidFill>
                  <a:schemeClr val="tx1"/>
                </a:solidFill>
                <a:latin typeface="+mn-lt"/>
                <a:ea typeface="+mn-ea"/>
                <a:cs typeface="+mn-cs"/>
              </a:defRPr>
            </a:lvl4pPr>
            <a:lvl5pPr marL="2177051" algn="l" defTabSz="544263" rtl="0" eaLnBrk="1" latinLnBrk="0" hangingPunct="1">
              <a:defRPr sz="2151" kern="1200">
                <a:solidFill>
                  <a:schemeClr val="tx1"/>
                </a:solidFill>
                <a:latin typeface="+mn-lt"/>
                <a:ea typeface="+mn-ea"/>
                <a:cs typeface="+mn-cs"/>
              </a:defRPr>
            </a:lvl5pPr>
            <a:lvl6pPr marL="2721314" algn="l" defTabSz="544263" rtl="0" eaLnBrk="1" latinLnBrk="0" hangingPunct="1">
              <a:defRPr sz="2151" kern="1200">
                <a:solidFill>
                  <a:schemeClr val="tx1"/>
                </a:solidFill>
                <a:latin typeface="+mn-lt"/>
                <a:ea typeface="+mn-ea"/>
                <a:cs typeface="+mn-cs"/>
              </a:defRPr>
            </a:lvl6pPr>
            <a:lvl7pPr marL="3265577" algn="l" defTabSz="544263" rtl="0" eaLnBrk="1" latinLnBrk="0" hangingPunct="1">
              <a:defRPr sz="2151" kern="1200">
                <a:solidFill>
                  <a:schemeClr val="tx1"/>
                </a:solidFill>
                <a:latin typeface="+mn-lt"/>
                <a:ea typeface="+mn-ea"/>
                <a:cs typeface="+mn-cs"/>
              </a:defRPr>
            </a:lvl7pPr>
            <a:lvl8pPr marL="3809839" algn="l" defTabSz="544263" rtl="0" eaLnBrk="1" latinLnBrk="0" hangingPunct="1">
              <a:defRPr sz="2151" kern="1200">
                <a:solidFill>
                  <a:schemeClr val="tx1"/>
                </a:solidFill>
                <a:latin typeface="+mn-lt"/>
                <a:ea typeface="+mn-ea"/>
                <a:cs typeface="+mn-cs"/>
              </a:defRPr>
            </a:lvl8pPr>
            <a:lvl9pPr marL="4354102" algn="l" defTabSz="544263" rtl="0" eaLnBrk="1" latinLnBrk="0" hangingPunct="1">
              <a:defRPr sz="2151" kern="1200">
                <a:solidFill>
                  <a:schemeClr val="tx1"/>
                </a:solidFill>
                <a:latin typeface="+mn-lt"/>
                <a:ea typeface="+mn-ea"/>
                <a:cs typeface="+mn-cs"/>
              </a:defRPr>
            </a:lvl9pPr>
          </a:lstStyle>
          <a:p>
            <a:pPr algn="ctr"/>
            <a:r>
              <a:rPr lang="fr-FR" sz="2800" kern="0" spc="0" dirty="0">
                <a:solidFill>
                  <a:schemeClr val="accent3">
                    <a:lumMod val="100000"/>
                  </a:schemeClr>
                </a:solidFill>
                <a:latin typeface="Garamond" panose="02020404030301010803" pitchFamily="18" charset="0"/>
                <a:sym typeface="Garamond" panose="02020404030301010803" pitchFamily="18" charset="0"/>
              </a:rPr>
              <a:t>Série de webinaires Fonction finances</a:t>
            </a:r>
            <a:br>
              <a:rPr lang="fr-FR" sz="2800" kern="0" spc="0" dirty="0">
                <a:solidFill>
                  <a:schemeClr val="accent3">
                    <a:lumMod val="100000"/>
                  </a:schemeClr>
                </a:solidFill>
                <a:latin typeface="Garamond" panose="02020404030301010803" pitchFamily="18" charset="0"/>
                <a:sym typeface="Garamond" panose="02020404030301010803" pitchFamily="18" charset="0"/>
              </a:rPr>
            </a:br>
            <a:endParaRPr lang="fr-FR" sz="2800" kern="0" spc="0" dirty="0">
              <a:solidFill>
                <a:schemeClr val="accent3">
                  <a:lumMod val="100000"/>
                </a:schemeClr>
              </a:solidFill>
              <a:latin typeface="Garamond" panose="02020404030301010803" pitchFamily="18" charset="0"/>
              <a:sym typeface="Garamond" panose="02020404030301010803" pitchFamily="18" charset="0"/>
            </a:endParaRPr>
          </a:p>
        </p:txBody>
      </p:sp>
      <p:sp>
        <p:nvSpPr>
          <p:cNvPr id="3" name="Text Placeholder 2">
            <a:extLst>
              <a:ext uri="{FF2B5EF4-FFF2-40B4-BE49-F238E27FC236}">
                <a16:creationId xmlns:a16="http://schemas.microsoft.com/office/drawing/2014/main" id="{64FA8D33-9F5F-4D69-A1DF-695DCCDE4838}"/>
              </a:ext>
            </a:extLst>
          </p:cNvPr>
          <p:cNvSpPr>
            <a:spLocks noGrp="1"/>
          </p:cNvSpPr>
          <p:nvPr>
            <p:ph type="body" sz="quarter" idx="10"/>
          </p:nvPr>
        </p:nvSpPr>
        <p:spPr>
          <a:xfrm>
            <a:off x="3048000" y="4072638"/>
            <a:ext cx="6057899" cy="366778"/>
          </a:xfrm>
        </p:spPr>
        <p:txBody>
          <a:bodyPr/>
          <a:lstStyle>
            <a:defPPr>
              <a:defRPr lang="fr-FR"/>
            </a:defPPr>
            <a:lvl1pPr marL="0" algn="l" defTabSz="544263" rtl="0" eaLnBrk="1" latinLnBrk="0" hangingPunct="1">
              <a:defRPr sz="2151" kern="1200">
                <a:solidFill>
                  <a:schemeClr val="tx1"/>
                </a:solidFill>
                <a:latin typeface="+mn-lt"/>
                <a:ea typeface="+mn-ea"/>
                <a:cs typeface="+mn-cs"/>
              </a:defRPr>
            </a:lvl1pPr>
            <a:lvl2pPr marL="544263" algn="l" defTabSz="544263" rtl="0" eaLnBrk="1" latinLnBrk="0" hangingPunct="1">
              <a:defRPr sz="2151" kern="1200">
                <a:solidFill>
                  <a:schemeClr val="tx1"/>
                </a:solidFill>
                <a:latin typeface="+mn-lt"/>
                <a:ea typeface="+mn-ea"/>
                <a:cs typeface="+mn-cs"/>
              </a:defRPr>
            </a:lvl2pPr>
            <a:lvl3pPr marL="1088526" algn="l" defTabSz="544263" rtl="0" eaLnBrk="1" latinLnBrk="0" hangingPunct="1">
              <a:defRPr sz="2151" kern="1200">
                <a:solidFill>
                  <a:schemeClr val="tx1"/>
                </a:solidFill>
                <a:latin typeface="+mn-lt"/>
                <a:ea typeface="+mn-ea"/>
                <a:cs typeface="+mn-cs"/>
              </a:defRPr>
            </a:lvl3pPr>
            <a:lvl4pPr marL="1632788" algn="l" defTabSz="544263" rtl="0" eaLnBrk="1" latinLnBrk="0" hangingPunct="1">
              <a:defRPr sz="2151" kern="1200">
                <a:solidFill>
                  <a:schemeClr val="tx1"/>
                </a:solidFill>
                <a:latin typeface="+mn-lt"/>
                <a:ea typeface="+mn-ea"/>
                <a:cs typeface="+mn-cs"/>
              </a:defRPr>
            </a:lvl4pPr>
            <a:lvl5pPr marL="2177051" algn="l" defTabSz="544263" rtl="0" eaLnBrk="1" latinLnBrk="0" hangingPunct="1">
              <a:defRPr sz="2151" kern="1200">
                <a:solidFill>
                  <a:schemeClr val="tx1"/>
                </a:solidFill>
                <a:latin typeface="+mn-lt"/>
                <a:ea typeface="+mn-ea"/>
                <a:cs typeface="+mn-cs"/>
              </a:defRPr>
            </a:lvl5pPr>
            <a:lvl6pPr marL="2721314" algn="l" defTabSz="544263" rtl="0" eaLnBrk="1" latinLnBrk="0" hangingPunct="1">
              <a:defRPr sz="2151" kern="1200">
                <a:solidFill>
                  <a:schemeClr val="tx1"/>
                </a:solidFill>
                <a:latin typeface="+mn-lt"/>
                <a:ea typeface="+mn-ea"/>
                <a:cs typeface="+mn-cs"/>
              </a:defRPr>
            </a:lvl6pPr>
            <a:lvl7pPr marL="3265577" algn="l" defTabSz="544263" rtl="0" eaLnBrk="1" latinLnBrk="0" hangingPunct="1">
              <a:defRPr sz="2151" kern="1200">
                <a:solidFill>
                  <a:schemeClr val="tx1"/>
                </a:solidFill>
                <a:latin typeface="+mn-lt"/>
                <a:ea typeface="+mn-ea"/>
                <a:cs typeface="+mn-cs"/>
              </a:defRPr>
            </a:lvl7pPr>
            <a:lvl8pPr marL="3809839" algn="l" defTabSz="544263" rtl="0" eaLnBrk="1" latinLnBrk="0" hangingPunct="1">
              <a:defRPr sz="2151" kern="1200">
                <a:solidFill>
                  <a:schemeClr val="tx1"/>
                </a:solidFill>
                <a:latin typeface="+mn-lt"/>
                <a:ea typeface="+mn-ea"/>
                <a:cs typeface="+mn-cs"/>
              </a:defRPr>
            </a:lvl8pPr>
            <a:lvl9pPr marL="4354102" algn="l" defTabSz="544263" rtl="0" eaLnBrk="1" latinLnBrk="0" hangingPunct="1">
              <a:defRPr sz="2151" kern="1200">
                <a:solidFill>
                  <a:schemeClr val="tx1"/>
                </a:solidFill>
                <a:latin typeface="+mn-lt"/>
                <a:ea typeface="+mn-ea"/>
                <a:cs typeface="+mn-cs"/>
              </a:defRPr>
            </a:lvl9pPr>
          </a:lstStyle>
          <a:p>
            <a:pPr algn="ctr"/>
            <a:r>
              <a:rPr lang="fr-FR" sz="2000" spc="0" dirty="0">
                <a:latin typeface="Arial" panose="020B0604020202020204" pitchFamily="34" charset="0"/>
                <a:sym typeface="Arial" panose="020B0604020202020204" pitchFamily="34" charset="0"/>
              </a:rPr>
              <a:t>PROCHAINEMENT CHEZ RICHTER</a:t>
            </a:r>
          </a:p>
        </p:txBody>
      </p:sp>
      <p:sp>
        <p:nvSpPr>
          <p:cNvPr id="5" name="Oval 4">
            <a:extLst>
              <a:ext uri="{FF2B5EF4-FFF2-40B4-BE49-F238E27FC236}">
                <a16:creationId xmlns:a16="http://schemas.microsoft.com/office/drawing/2014/main" id="{260CF8F7-3B32-40CE-BEB0-576061102D10}"/>
              </a:ext>
            </a:extLst>
          </p:cNvPr>
          <p:cNvSpPr/>
          <p:nvPr/>
        </p:nvSpPr>
        <p:spPr>
          <a:xfrm>
            <a:off x="4980677" y="1558977"/>
            <a:ext cx="2263127" cy="2263127"/>
          </a:xfrm>
          <a:prstGeom prst="ellipse">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544263" rtl="0" eaLnBrk="1" latinLnBrk="0" hangingPunct="1">
              <a:defRPr sz="2151" kern="1200">
                <a:solidFill>
                  <a:schemeClr val="tx1"/>
                </a:solidFill>
                <a:latin typeface="+mn-lt"/>
                <a:ea typeface="+mn-ea"/>
                <a:cs typeface="+mn-cs"/>
              </a:defRPr>
            </a:lvl1pPr>
            <a:lvl2pPr marL="544263" algn="l" defTabSz="544263" rtl="0" eaLnBrk="1" latinLnBrk="0" hangingPunct="1">
              <a:defRPr sz="2151" kern="1200">
                <a:solidFill>
                  <a:schemeClr val="tx1"/>
                </a:solidFill>
                <a:latin typeface="+mn-lt"/>
                <a:ea typeface="+mn-ea"/>
                <a:cs typeface="+mn-cs"/>
              </a:defRPr>
            </a:lvl2pPr>
            <a:lvl3pPr marL="1088526" algn="l" defTabSz="544263" rtl="0" eaLnBrk="1" latinLnBrk="0" hangingPunct="1">
              <a:defRPr sz="2151" kern="1200">
                <a:solidFill>
                  <a:schemeClr val="tx1"/>
                </a:solidFill>
                <a:latin typeface="+mn-lt"/>
                <a:ea typeface="+mn-ea"/>
                <a:cs typeface="+mn-cs"/>
              </a:defRPr>
            </a:lvl3pPr>
            <a:lvl4pPr marL="1632788" algn="l" defTabSz="544263" rtl="0" eaLnBrk="1" latinLnBrk="0" hangingPunct="1">
              <a:defRPr sz="2151" kern="1200">
                <a:solidFill>
                  <a:schemeClr val="tx1"/>
                </a:solidFill>
                <a:latin typeface="+mn-lt"/>
                <a:ea typeface="+mn-ea"/>
                <a:cs typeface="+mn-cs"/>
              </a:defRPr>
            </a:lvl4pPr>
            <a:lvl5pPr marL="2177051" algn="l" defTabSz="544263" rtl="0" eaLnBrk="1" latinLnBrk="0" hangingPunct="1">
              <a:defRPr sz="2151" kern="1200">
                <a:solidFill>
                  <a:schemeClr val="tx1"/>
                </a:solidFill>
                <a:latin typeface="+mn-lt"/>
                <a:ea typeface="+mn-ea"/>
                <a:cs typeface="+mn-cs"/>
              </a:defRPr>
            </a:lvl5pPr>
            <a:lvl6pPr marL="2721314" algn="l" defTabSz="544263" rtl="0" eaLnBrk="1" latinLnBrk="0" hangingPunct="1">
              <a:defRPr sz="2151" kern="1200">
                <a:solidFill>
                  <a:schemeClr val="tx1"/>
                </a:solidFill>
                <a:latin typeface="+mn-lt"/>
                <a:ea typeface="+mn-ea"/>
                <a:cs typeface="+mn-cs"/>
              </a:defRPr>
            </a:lvl6pPr>
            <a:lvl7pPr marL="3265577" algn="l" defTabSz="544263" rtl="0" eaLnBrk="1" latinLnBrk="0" hangingPunct="1">
              <a:defRPr sz="2151" kern="1200">
                <a:solidFill>
                  <a:schemeClr val="tx1"/>
                </a:solidFill>
                <a:latin typeface="+mn-lt"/>
                <a:ea typeface="+mn-ea"/>
                <a:cs typeface="+mn-cs"/>
              </a:defRPr>
            </a:lvl7pPr>
            <a:lvl8pPr marL="3809839" algn="l" defTabSz="544263" rtl="0" eaLnBrk="1" latinLnBrk="0" hangingPunct="1">
              <a:defRPr sz="2151" kern="1200">
                <a:solidFill>
                  <a:schemeClr val="tx1"/>
                </a:solidFill>
                <a:latin typeface="+mn-lt"/>
                <a:ea typeface="+mn-ea"/>
                <a:cs typeface="+mn-cs"/>
              </a:defRPr>
            </a:lvl8pPr>
            <a:lvl9pPr marL="4354102" algn="l" defTabSz="544263" rtl="0" eaLnBrk="1" latinLnBrk="0" hangingPunct="1">
              <a:defRPr sz="2151" kern="1200">
                <a:solidFill>
                  <a:schemeClr val="tx1"/>
                </a:solidFill>
                <a:latin typeface="+mn-lt"/>
                <a:ea typeface="+mn-ea"/>
                <a:cs typeface="+mn-cs"/>
              </a:defRPr>
            </a:lvl9pPr>
          </a:lstStyle>
          <a:p>
            <a:pPr algn="ctr"/>
            <a:endParaRPr lang="en-CA" sz="1076" dirty="0"/>
          </a:p>
        </p:txBody>
      </p:sp>
      <p:pic>
        <p:nvPicPr>
          <p:cNvPr id="8" name="Graphic 7" descr="Programmer">
            <a:extLst>
              <a:ext uri="{FF2B5EF4-FFF2-40B4-BE49-F238E27FC236}">
                <a16:creationId xmlns:a16="http://schemas.microsoft.com/office/drawing/2014/main" id="{585D3A20-2BF2-4DFC-87E8-31D5FBAE64A1}"/>
              </a:ext>
            </a:extLst>
          </p:cNvPr>
          <p:cNvPicPr>
            <a:picLocks noChangeAspect="1"/>
          </p:cNvPicPr>
          <p:nvPr>
            <p:custDataLst>
              <p:tags r:id="rId1"/>
            </p:custDataLst>
          </p:nvPr>
        </p:nvPicPr>
        <p:blipFill>
          <a:blip r:embed="rId4">
            <a:extLst>
              <a:ext uri="{96DAC541-7B7A-43D3-8B79-37D633B846F1}">
                <asvg:svgBlip xmlns:asvg="http://schemas.microsoft.com/office/drawing/2016/SVG/main" r:embed="rId5"/>
              </a:ext>
            </a:extLst>
          </a:blip>
          <a:stretch>
            <a:fillRect/>
          </a:stretch>
        </p:blipFill>
        <p:spPr>
          <a:xfrm>
            <a:off x="5511678" y="2071608"/>
            <a:ext cx="1201125" cy="1201125"/>
          </a:xfrm>
          <a:prstGeom prst="rect">
            <a:avLst/>
          </a:prstGeom>
        </p:spPr>
      </p:pic>
      <p:sp>
        <p:nvSpPr>
          <p:cNvPr id="9" name="Text Placeholder 2">
            <a:extLst>
              <a:ext uri="{FF2B5EF4-FFF2-40B4-BE49-F238E27FC236}">
                <a16:creationId xmlns:a16="http://schemas.microsoft.com/office/drawing/2014/main" id="{8226F6BD-D38C-4528-B2FA-A361157A8CC6}"/>
              </a:ext>
            </a:extLst>
          </p:cNvPr>
          <p:cNvSpPr txBox="1">
            <a:spLocks/>
          </p:cNvSpPr>
          <p:nvPr/>
        </p:nvSpPr>
        <p:spPr>
          <a:xfrm>
            <a:off x="3083290" y="5035211"/>
            <a:ext cx="6057899" cy="366778"/>
          </a:xfrm>
          <a:prstGeom prst="rect">
            <a:avLst/>
          </a:prstGeom>
        </p:spPr>
        <p:txBody>
          <a:bodyPr vert="horz" lIns="91440" tIns="45720" rIns="91440" bIns="45720" rtlCol="0">
            <a:noAutofit/>
          </a:bodyPr>
          <a:lstStyle>
            <a:defPPr>
              <a:defRPr lang="fr-FR"/>
            </a:defPPr>
            <a:lvl1pPr marL="0" indent="0" algn="l" defTabSz="544263" rtl="0" eaLnBrk="1" latinLnBrk="0" hangingPunct="1">
              <a:lnSpc>
                <a:spcPct val="100000"/>
              </a:lnSpc>
              <a:spcBef>
                <a:spcPts val="0"/>
              </a:spcBef>
              <a:buFont typeface="Arial"/>
              <a:buNone/>
              <a:defRPr sz="2151" b="0" kern="1200" cap="all" spc="100" baseline="0">
                <a:solidFill>
                  <a:schemeClr val="tx1"/>
                </a:solidFill>
                <a:latin typeface="+mn-lt"/>
                <a:ea typeface="+mn-ea"/>
                <a:cs typeface="+mn-cs"/>
              </a:defRPr>
            </a:lvl1pPr>
            <a:lvl2pPr marL="544263" indent="0" algn="l" defTabSz="544263" rtl="0" eaLnBrk="1" latinLnBrk="0" hangingPunct="1">
              <a:lnSpc>
                <a:spcPct val="100000"/>
              </a:lnSpc>
              <a:spcBef>
                <a:spcPts val="0"/>
              </a:spcBef>
              <a:buClr>
                <a:schemeClr val="accent6"/>
              </a:buClr>
              <a:buFont typeface="Arial" panose="020B0604020202020204" pitchFamily="34" charset="0"/>
              <a:buNone/>
              <a:defRPr sz="2151" kern="1200" cap="none" spc="100" baseline="0">
                <a:solidFill>
                  <a:schemeClr val="tx1"/>
                </a:solidFill>
                <a:latin typeface="+mn-lt"/>
                <a:ea typeface="+mn-ea"/>
                <a:cs typeface="+mn-cs"/>
              </a:defRPr>
            </a:lvl2pPr>
            <a:lvl3pPr marL="1088526" indent="0" algn="l" defTabSz="544263" rtl="0" eaLnBrk="1" latinLnBrk="0" hangingPunct="1">
              <a:lnSpc>
                <a:spcPct val="100000"/>
              </a:lnSpc>
              <a:spcBef>
                <a:spcPts val="0"/>
              </a:spcBef>
              <a:buClr>
                <a:schemeClr val="accent6"/>
              </a:buClr>
              <a:buFont typeface="Arial" panose="020B0604020202020204" pitchFamily="34" charset="0"/>
              <a:buNone/>
              <a:defRPr sz="2151" kern="1200" cap="none" spc="100" baseline="0">
                <a:solidFill>
                  <a:schemeClr val="tx1"/>
                </a:solidFill>
                <a:latin typeface="+mn-lt"/>
                <a:ea typeface="+mn-ea"/>
                <a:cs typeface="+mn-cs"/>
              </a:defRPr>
            </a:lvl3pPr>
            <a:lvl4pPr marL="1632788" indent="0" algn="l" defTabSz="544263" rtl="0" eaLnBrk="1" latinLnBrk="0" hangingPunct="1">
              <a:lnSpc>
                <a:spcPct val="100000"/>
              </a:lnSpc>
              <a:spcBef>
                <a:spcPts val="0"/>
              </a:spcBef>
              <a:buClrTx/>
              <a:buFont typeface="Arial"/>
              <a:buNone/>
              <a:defRPr sz="2151" kern="1200" cap="none" spc="100" baseline="0">
                <a:solidFill>
                  <a:schemeClr val="tx1"/>
                </a:solidFill>
                <a:latin typeface="+mn-lt"/>
                <a:ea typeface="+mn-ea"/>
                <a:cs typeface="+mn-cs"/>
              </a:defRPr>
            </a:lvl4pPr>
            <a:lvl5pPr marL="2177051" indent="0" algn="l" defTabSz="544263" rtl="0" eaLnBrk="1" latinLnBrk="0" hangingPunct="1">
              <a:lnSpc>
                <a:spcPct val="100000"/>
              </a:lnSpc>
              <a:spcBef>
                <a:spcPts val="0"/>
              </a:spcBef>
              <a:buFont typeface="Arial"/>
              <a:buNone/>
              <a:defRPr sz="2151" kern="1200" cap="none" spc="100" baseline="0">
                <a:solidFill>
                  <a:schemeClr val="tx1"/>
                </a:solidFill>
                <a:latin typeface="+mn-lt"/>
                <a:ea typeface="+mn-ea"/>
                <a:cs typeface="+mn-cs"/>
              </a:defRPr>
            </a:lvl5pPr>
            <a:lvl6pPr marL="2721314" indent="-228600" algn="l" defTabSz="544263" rtl="0" eaLnBrk="1" latinLnBrk="0" hangingPunct="1">
              <a:lnSpc>
                <a:spcPct val="90000"/>
              </a:lnSpc>
              <a:spcBef>
                <a:spcPts val="500"/>
              </a:spcBef>
              <a:buFont typeface="Arial" panose="020B0604020202020204" pitchFamily="34" charset="0"/>
              <a:buChar char="•"/>
              <a:defRPr sz="2151" kern="1200">
                <a:solidFill>
                  <a:schemeClr val="tx1"/>
                </a:solidFill>
                <a:latin typeface="+mn-lt"/>
                <a:ea typeface="+mn-ea"/>
                <a:cs typeface="+mn-cs"/>
              </a:defRPr>
            </a:lvl6pPr>
            <a:lvl7pPr marL="3265577" indent="-228600" algn="l" defTabSz="544263" rtl="0" eaLnBrk="1" latinLnBrk="0" hangingPunct="1">
              <a:lnSpc>
                <a:spcPct val="90000"/>
              </a:lnSpc>
              <a:spcBef>
                <a:spcPts val="500"/>
              </a:spcBef>
              <a:buFont typeface="Arial" panose="020B0604020202020204" pitchFamily="34" charset="0"/>
              <a:buChar char="•"/>
              <a:defRPr sz="2151" kern="1200">
                <a:solidFill>
                  <a:schemeClr val="tx1"/>
                </a:solidFill>
                <a:latin typeface="+mn-lt"/>
                <a:ea typeface="+mn-ea"/>
                <a:cs typeface="+mn-cs"/>
              </a:defRPr>
            </a:lvl7pPr>
            <a:lvl8pPr marL="3809839" indent="-228600" algn="l" defTabSz="544263" rtl="0" eaLnBrk="1" latinLnBrk="0" hangingPunct="1">
              <a:lnSpc>
                <a:spcPct val="90000"/>
              </a:lnSpc>
              <a:spcBef>
                <a:spcPts val="500"/>
              </a:spcBef>
              <a:buFont typeface="Arial" panose="020B0604020202020204" pitchFamily="34" charset="0"/>
              <a:buChar char="•"/>
              <a:defRPr sz="2151" kern="1200">
                <a:solidFill>
                  <a:schemeClr val="tx1"/>
                </a:solidFill>
                <a:latin typeface="+mn-lt"/>
                <a:ea typeface="+mn-ea"/>
                <a:cs typeface="+mn-cs"/>
              </a:defRPr>
            </a:lvl8pPr>
            <a:lvl9pPr marL="4354102" indent="-228600" algn="l" defTabSz="544263" rtl="0" eaLnBrk="1" latinLnBrk="0" hangingPunct="1">
              <a:lnSpc>
                <a:spcPct val="90000"/>
              </a:lnSpc>
              <a:spcBef>
                <a:spcPts val="500"/>
              </a:spcBef>
              <a:buFont typeface="Arial" panose="020B0604020202020204" pitchFamily="34" charset="0"/>
              <a:buChar char="•"/>
              <a:defRPr sz="2151" kern="1200">
                <a:solidFill>
                  <a:schemeClr val="tx1"/>
                </a:solidFill>
                <a:latin typeface="+mn-lt"/>
                <a:ea typeface="+mn-ea"/>
                <a:cs typeface="+mn-cs"/>
              </a:defRPr>
            </a:lvl9pPr>
          </a:lstStyle>
          <a:p>
            <a:pPr algn="ctr"/>
            <a:r>
              <a:rPr lang="fr-FR" sz="2000" cap="none" spc="0" dirty="0">
                <a:latin typeface="Arial" panose="020B0604020202020204" pitchFamily="34" charset="0"/>
                <a:sym typeface="Arial" panose="020B0604020202020204" pitchFamily="34" charset="0"/>
              </a:rPr>
              <a:t>À DÉTERMINER 2023</a:t>
            </a:r>
          </a:p>
        </p:txBody>
      </p:sp>
    </p:spTree>
    <p:extLst>
      <p:ext uri="{BB962C8B-B14F-4D97-AF65-F5344CB8AC3E}">
        <p14:creationId xmlns:p14="http://schemas.microsoft.com/office/powerpoint/2010/main" val="30263629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30261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87532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FECFDDC-AA64-40F5-A4AA-0D65550AF437}"/>
              </a:ext>
            </a:extLst>
          </p:cNvPr>
          <p:cNvSpPr>
            <a:spLocks noGrp="1"/>
          </p:cNvSpPr>
          <p:nvPr>
            <p:ph type="sldNum" sz="quarter" idx="12"/>
          </p:nvPr>
        </p:nvSpPr>
        <p:spPr/>
        <p:txBody>
          <a:bodyPr/>
          <a:lstStyle/>
          <a:p>
            <a:fld id="{D6F4737C-4BD2-4375-B602-5A5A0BCE5193}" type="slidenum">
              <a:rPr lang="fr-FR" spc="0" noProof="0" smtClean="0">
                <a:cs typeface="+mn-cs"/>
                <a:sym typeface="Garamond" panose="02020404030301010803" pitchFamily="18" charset="0"/>
              </a:rPr>
              <a:t>4</a:t>
            </a:fld>
            <a:endParaRPr lang="fr-FR" spc="0" noProof="0" dirty="0">
              <a:cs typeface="+mn-cs"/>
              <a:sym typeface="Garamond" panose="02020404030301010803" pitchFamily="18" charset="0"/>
            </a:endParaRPr>
          </a:p>
        </p:txBody>
      </p:sp>
      <p:sp>
        <p:nvSpPr>
          <p:cNvPr id="3" name="Title 2">
            <a:extLst>
              <a:ext uri="{FF2B5EF4-FFF2-40B4-BE49-F238E27FC236}">
                <a16:creationId xmlns:a16="http://schemas.microsoft.com/office/drawing/2014/main" id="{6D134E50-935F-47FE-BCC6-9B3236E6952E}"/>
              </a:ext>
            </a:extLst>
          </p:cNvPr>
          <p:cNvSpPr>
            <a:spLocks noGrp="1"/>
          </p:cNvSpPr>
          <p:nvPr>
            <p:ph type="title"/>
          </p:nvPr>
        </p:nvSpPr>
        <p:spPr/>
        <p:txBody>
          <a:bodyPr/>
          <a:lstStyle/>
          <a:p>
            <a:r>
              <a:rPr lang="fr-FR" spc="0" dirty="0">
                <a:cs typeface="+mn-cs"/>
                <a:sym typeface="Garamond" panose="02020404030301010803" pitchFamily="18" charset="0"/>
              </a:rPr>
              <a:t>Ordre du jour</a:t>
            </a:r>
          </a:p>
        </p:txBody>
      </p:sp>
      <p:sp>
        <p:nvSpPr>
          <p:cNvPr id="4" name="Text Placeholder 3">
            <a:extLst>
              <a:ext uri="{FF2B5EF4-FFF2-40B4-BE49-F238E27FC236}">
                <a16:creationId xmlns:a16="http://schemas.microsoft.com/office/drawing/2014/main" id="{E929CF5D-3D4C-4C17-BCC8-6C49A34265EE}"/>
              </a:ext>
            </a:extLst>
          </p:cNvPr>
          <p:cNvSpPr>
            <a:spLocks noGrp="1"/>
          </p:cNvSpPr>
          <p:nvPr>
            <p:ph type="body" sz="half" idx="20"/>
          </p:nvPr>
        </p:nvSpPr>
        <p:spPr>
          <a:xfrm>
            <a:off x="6080595" y="1887908"/>
            <a:ext cx="5167627" cy="800099"/>
          </a:xfrm>
        </p:spPr>
        <p:txBody>
          <a:bodyPr anchor="ctr" anchorCtr="0"/>
          <a:lstStyle/>
          <a:p>
            <a:pPr algn="l"/>
            <a:r>
              <a:rPr lang="fr-FR" sz="2000" b="1" kern="0" spc="0" dirty="0">
                <a:solidFill>
                  <a:schemeClr val="tx1">
                    <a:lumMod val="100000"/>
                  </a:schemeClr>
                </a:solidFill>
                <a:cs typeface="+mn-cs"/>
                <a:sym typeface="Arial" panose="020B0604020202020204" pitchFamily="34" charset="0"/>
              </a:rPr>
              <a:t>Aperçu</a:t>
            </a:r>
            <a:r>
              <a:rPr lang="fr-FR" kern="0" spc="0" dirty="0">
                <a:solidFill>
                  <a:schemeClr val="tx1">
                    <a:lumMod val="100000"/>
                  </a:schemeClr>
                </a:solidFill>
                <a:cs typeface="+mn-cs"/>
                <a:sym typeface="Arial" panose="020B0604020202020204" pitchFamily="34" charset="0"/>
              </a:rPr>
              <a:t> – </a:t>
            </a:r>
            <a:r>
              <a:rPr lang="fr-FR" sz="2000" kern="0" spc="0" dirty="0">
                <a:solidFill>
                  <a:schemeClr val="tx1">
                    <a:lumMod val="100000"/>
                  </a:schemeClr>
                </a:solidFill>
                <a:cs typeface="+mn-cs"/>
                <a:sym typeface="Arial" panose="020B0604020202020204" pitchFamily="34" charset="0"/>
              </a:rPr>
              <a:t>Restriction des dépenses d’intérêts et de financement proposée</a:t>
            </a:r>
          </a:p>
        </p:txBody>
      </p:sp>
      <p:sp>
        <p:nvSpPr>
          <p:cNvPr id="5" name="Text Placeholder 4">
            <a:extLst>
              <a:ext uri="{FF2B5EF4-FFF2-40B4-BE49-F238E27FC236}">
                <a16:creationId xmlns:a16="http://schemas.microsoft.com/office/drawing/2014/main" id="{784A2B64-8EC7-40AB-B5DB-40B96AE30AA3}"/>
              </a:ext>
            </a:extLst>
          </p:cNvPr>
          <p:cNvSpPr>
            <a:spLocks noGrp="1"/>
          </p:cNvSpPr>
          <p:nvPr>
            <p:ph type="body" sz="quarter" idx="21"/>
          </p:nvPr>
        </p:nvSpPr>
        <p:spPr>
          <a:xfrm>
            <a:off x="5142697" y="1905001"/>
            <a:ext cx="1257300" cy="800100"/>
          </a:xfrm>
        </p:spPr>
        <p:txBody>
          <a:bodyPr/>
          <a:lstStyle/>
          <a:p>
            <a:r>
              <a:rPr lang="fr-FR" sz="6000" spc="0" dirty="0">
                <a:cs typeface="+mn-cs"/>
                <a:sym typeface="Garamond" panose="02020404030301010803" pitchFamily="18" charset="0"/>
              </a:rPr>
              <a:t>1</a:t>
            </a:r>
          </a:p>
        </p:txBody>
      </p:sp>
      <p:sp>
        <p:nvSpPr>
          <p:cNvPr id="44" name="Text Placeholder 3">
            <a:extLst>
              <a:ext uri="{FF2B5EF4-FFF2-40B4-BE49-F238E27FC236}">
                <a16:creationId xmlns:a16="http://schemas.microsoft.com/office/drawing/2014/main" id="{C7EC81A6-DA43-A57A-95F7-E49EE2840C55}"/>
              </a:ext>
            </a:extLst>
          </p:cNvPr>
          <p:cNvSpPr txBox="1">
            <a:spLocks/>
          </p:cNvSpPr>
          <p:nvPr/>
        </p:nvSpPr>
        <p:spPr>
          <a:xfrm>
            <a:off x="6080595" y="3074348"/>
            <a:ext cx="4848138" cy="800099"/>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0"/>
              </a:spcBef>
              <a:buFont typeface="Arial" panose="020B0604020202020204" pitchFamily="34" charset="0"/>
              <a:buNone/>
              <a:defRPr sz="1600" b="0" kern="1200" cap="none" spc="100" baseline="0">
                <a:solidFill>
                  <a:schemeClr val="tx1"/>
                </a:solidFill>
                <a:latin typeface="Arial" panose="020B0604020202020204" pitchFamily="34" charset="0"/>
                <a:ea typeface="+mn-ea"/>
                <a:cs typeface="Arial" panose="020B0604020202020204" pitchFamily="34" charset="0"/>
              </a:defRPr>
            </a:lvl1pPr>
            <a:lvl2pPr marL="502920" indent="0" algn="l" defTabSz="914400" rtl="0" eaLnBrk="1" latinLnBrk="0" hangingPunct="1">
              <a:lnSpc>
                <a:spcPct val="90000"/>
              </a:lnSpc>
              <a:spcBef>
                <a:spcPts val="0"/>
              </a:spcBef>
              <a:buClr>
                <a:schemeClr val="accent6"/>
              </a:buClr>
              <a:buFont typeface="Arial" panose="020B0604020202020204" pitchFamily="34" charset="0"/>
              <a:buNone/>
              <a:defRPr sz="1540" kern="1200" spc="100" baseline="0">
                <a:solidFill>
                  <a:schemeClr val="tx1"/>
                </a:solidFill>
                <a:latin typeface="Arial" panose="020B0604020202020204" pitchFamily="34" charset="0"/>
                <a:ea typeface="+mn-ea"/>
                <a:cs typeface="Arial" panose="020B0604020202020204" pitchFamily="34" charset="0"/>
              </a:defRPr>
            </a:lvl2pPr>
            <a:lvl3pPr marL="1005840" indent="0" algn="l" defTabSz="914400" rtl="0" eaLnBrk="1" latinLnBrk="0" hangingPunct="1">
              <a:lnSpc>
                <a:spcPct val="90000"/>
              </a:lnSpc>
              <a:spcBef>
                <a:spcPts val="0"/>
              </a:spcBef>
              <a:buClr>
                <a:schemeClr val="accent6"/>
              </a:buClr>
              <a:buFont typeface="Arial" panose="020B0604020202020204" pitchFamily="34" charset="0"/>
              <a:buNone/>
              <a:defRPr sz="1320" kern="1200" spc="100" baseline="0">
                <a:solidFill>
                  <a:schemeClr val="tx1"/>
                </a:solidFill>
                <a:latin typeface="Arial" panose="020B0604020202020204" pitchFamily="34" charset="0"/>
                <a:ea typeface="+mn-ea"/>
                <a:cs typeface="Arial" panose="020B0604020202020204" pitchFamily="34" charset="0"/>
              </a:defRPr>
            </a:lvl3pPr>
            <a:lvl4pPr marL="1508760" indent="0" algn="l" defTabSz="914400" rtl="0" eaLnBrk="1" latinLnBrk="0" hangingPunct="1">
              <a:lnSpc>
                <a:spcPct val="90000"/>
              </a:lnSpc>
              <a:spcBef>
                <a:spcPts val="0"/>
              </a:spcBef>
              <a:buClrTx/>
              <a:buFont typeface="Arial" panose="020B0604020202020204" pitchFamily="34" charset="0"/>
              <a:buNone/>
              <a:defRPr sz="1100" kern="1200" spc="100" baseline="0">
                <a:solidFill>
                  <a:schemeClr val="tx1"/>
                </a:solidFill>
                <a:latin typeface="Arial" panose="020B0604020202020204" pitchFamily="34" charset="0"/>
                <a:ea typeface="+mn-ea"/>
                <a:cs typeface="Arial" panose="020B0604020202020204" pitchFamily="34" charset="0"/>
              </a:defRPr>
            </a:lvl4pPr>
            <a:lvl5pPr marL="2011680" indent="0" algn="l" defTabSz="914400" rtl="0" eaLnBrk="1" latinLnBrk="0" hangingPunct="1">
              <a:lnSpc>
                <a:spcPct val="90000"/>
              </a:lnSpc>
              <a:spcBef>
                <a:spcPts val="0"/>
              </a:spcBef>
              <a:buFont typeface="Arial" panose="020B0604020202020204" pitchFamily="34" charset="0"/>
              <a:buNone/>
              <a:defRPr sz="1100" kern="1200" spc="100" baseline="0">
                <a:solidFill>
                  <a:schemeClr val="tx1"/>
                </a:solidFill>
                <a:latin typeface="Arial" panose="020B0604020202020204" pitchFamily="34" charset="0"/>
                <a:ea typeface="+mn-ea"/>
                <a:cs typeface="Arial" panose="020B0604020202020204" pitchFamily="34" charset="0"/>
              </a:defRPr>
            </a:lvl5pPr>
            <a:lvl6pPr marL="2514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6pPr>
            <a:lvl7pPr marL="301752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7pPr>
            <a:lvl8pPr marL="352044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8pPr>
            <a:lvl9pPr marL="402336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9pPr>
          </a:lstStyle>
          <a:p>
            <a:pPr algn="l"/>
            <a:r>
              <a:rPr lang="fr-FR" sz="2000" spc="0" dirty="0">
                <a:cs typeface="+mn-cs"/>
                <a:sym typeface="Arial" panose="020B0604020202020204" pitchFamily="34" charset="0"/>
              </a:rPr>
              <a:t>Votre entreprise sera-t-elle assujettie</a:t>
            </a:r>
          </a:p>
          <a:p>
            <a:pPr algn="l"/>
            <a:r>
              <a:rPr lang="fr-FR" sz="2000" spc="0" dirty="0">
                <a:cs typeface="+mn-cs"/>
                <a:sym typeface="Arial" panose="020B0604020202020204" pitchFamily="34" charset="0"/>
              </a:rPr>
              <a:t>à ces règles?</a:t>
            </a:r>
          </a:p>
        </p:txBody>
      </p:sp>
      <p:sp>
        <p:nvSpPr>
          <p:cNvPr id="45" name="Text Placeholder 4">
            <a:extLst>
              <a:ext uri="{FF2B5EF4-FFF2-40B4-BE49-F238E27FC236}">
                <a16:creationId xmlns:a16="http://schemas.microsoft.com/office/drawing/2014/main" id="{E6ED5C8A-621A-9835-099D-63B9865AB909}"/>
              </a:ext>
            </a:extLst>
          </p:cNvPr>
          <p:cNvSpPr txBox="1">
            <a:spLocks/>
          </p:cNvSpPr>
          <p:nvPr/>
        </p:nvSpPr>
        <p:spPr>
          <a:xfrm>
            <a:off x="5149815" y="3070079"/>
            <a:ext cx="1257300" cy="800100"/>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0"/>
              </a:spcBef>
              <a:buFont typeface="Arial" panose="020B0604020202020204" pitchFamily="34" charset="0"/>
              <a:buNone/>
              <a:defRPr sz="4000" b="1" kern="1200" spc="100" baseline="0">
                <a:solidFill>
                  <a:schemeClr val="accent6"/>
                </a:solidFill>
                <a:latin typeface="Garamond" panose="02020404030301010803" pitchFamily="18" charset="0"/>
                <a:ea typeface="+mn-ea"/>
                <a:cs typeface="Arial" panose="020B0604020202020204" pitchFamily="34" charset="0"/>
              </a:defRPr>
            </a:lvl1pPr>
            <a:lvl2pPr marL="228600" indent="-228600" algn="l" defTabSz="914400" rtl="0" eaLnBrk="1" latinLnBrk="0" hangingPunct="1">
              <a:lnSpc>
                <a:spcPct val="90000"/>
              </a:lnSpc>
              <a:spcBef>
                <a:spcPts val="0"/>
              </a:spcBef>
              <a:buClr>
                <a:schemeClr val="accent6"/>
              </a:buClr>
              <a:buFont typeface="Arial" panose="020B0604020202020204" pitchFamily="34" charset="0"/>
              <a:buChar char="•"/>
              <a:defRPr sz="2000" kern="1200" spc="100" baseline="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90000"/>
              </a:lnSpc>
              <a:spcBef>
                <a:spcPts val="0"/>
              </a:spcBef>
              <a:buClr>
                <a:schemeClr val="accent6"/>
              </a:buClr>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3pPr>
            <a:lvl4pPr marL="685800" indent="-228600" algn="l" defTabSz="914400" rtl="0" eaLnBrk="1" latinLnBrk="0" hangingPunct="1">
              <a:lnSpc>
                <a:spcPct val="90000"/>
              </a:lnSpc>
              <a:spcBef>
                <a:spcPts val="0"/>
              </a:spcBef>
              <a:buClrTx/>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4pPr>
            <a:lvl5pPr marL="914400" indent="-228600" algn="l" defTabSz="914400" rtl="0" eaLnBrk="1" latinLnBrk="0" hangingPunct="1">
              <a:lnSpc>
                <a:spcPct val="90000"/>
              </a:lnSpc>
              <a:spcBef>
                <a:spcPts val="0"/>
              </a:spcBef>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6000" spc="0" dirty="0">
                <a:cs typeface="+mn-cs"/>
                <a:sym typeface="Garamond" panose="02020404030301010803" pitchFamily="18" charset="0"/>
              </a:rPr>
              <a:t>2</a:t>
            </a:r>
          </a:p>
        </p:txBody>
      </p:sp>
      <p:sp>
        <p:nvSpPr>
          <p:cNvPr id="46" name="Text Placeholder 3">
            <a:extLst>
              <a:ext uri="{FF2B5EF4-FFF2-40B4-BE49-F238E27FC236}">
                <a16:creationId xmlns:a16="http://schemas.microsoft.com/office/drawing/2014/main" id="{58B96855-43E6-8BEA-091E-52BB1ABA578F}"/>
              </a:ext>
            </a:extLst>
          </p:cNvPr>
          <p:cNvSpPr txBox="1">
            <a:spLocks/>
          </p:cNvSpPr>
          <p:nvPr/>
        </p:nvSpPr>
        <p:spPr>
          <a:xfrm>
            <a:off x="6080595" y="4235155"/>
            <a:ext cx="5608301" cy="800099"/>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0"/>
              </a:spcBef>
              <a:buFont typeface="Arial" panose="020B0604020202020204" pitchFamily="34" charset="0"/>
              <a:buNone/>
              <a:defRPr sz="1600" b="0" kern="1200" cap="none" spc="100" baseline="0">
                <a:solidFill>
                  <a:schemeClr val="tx1"/>
                </a:solidFill>
                <a:latin typeface="Arial" panose="020B0604020202020204" pitchFamily="34" charset="0"/>
                <a:ea typeface="+mn-ea"/>
                <a:cs typeface="Arial" panose="020B0604020202020204" pitchFamily="34" charset="0"/>
              </a:defRPr>
            </a:lvl1pPr>
            <a:lvl2pPr marL="502920" indent="0" algn="l" defTabSz="914400" rtl="0" eaLnBrk="1" latinLnBrk="0" hangingPunct="1">
              <a:lnSpc>
                <a:spcPct val="90000"/>
              </a:lnSpc>
              <a:spcBef>
                <a:spcPts val="0"/>
              </a:spcBef>
              <a:buClr>
                <a:schemeClr val="accent6"/>
              </a:buClr>
              <a:buFont typeface="Arial" panose="020B0604020202020204" pitchFamily="34" charset="0"/>
              <a:buNone/>
              <a:defRPr sz="1540" kern="1200" spc="100" baseline="0">
                <a:solidFill>
                  <a:schemeClr val="tx1"/>
                </a:solidFill>
                <a:latin typeface="Arial" panose="020B0604020202020204" pitchFamily="34" charset="0"/>
                <a:ea typeface="+mn-ea"/>
                <a:cs typeface="Arial" panose="020B0604020202020204" pitchFamily="34" charset="0"/>
              </a:defRPr>
            </a:lvl2pPr>
            <a:lvl3pPr marL="1005840" indent="0" algn="l" defTabSz="914400" rtl="0" eaLnBrk="1" latinLnBrk="0" hangingPunct="1">
              <a:lnSpc>
                <a:spcPct val="90000"/>
              </a:lnSpc>
              <a:spcBef>
                <a:spcPts val="0"/>
              </a:spcBef>
              <a:buClr>
                <a:schemeClr val="accent6"/>
              </a:buClr>
              <a:buFont typeface="Arial" panose="020B0604020202020204" pitchFamily="34" charset="0"/>
              <a:buNone/>
              <a:defRPr sz="1320" kern="1200" spc="100" baseline="0">
                <a:solidFill>
                  <a:schemeClr val="tx1"/>
                </a:solidFill>
                <a:latin typeface="Arial" panose="020B0604020202020204" pitchFamily="34" charset="0"/>
                <a:ea typeface="+mn-ea"/>
                <a:cs typeface="Arial" panose="020B0604020202020204" pitchFamily="34" charset="0"/>
              </a:defRPr>
            </a:lvl3pPr>
            <a:lvl4pPr marL="1508760" indent="0" algn="l" defTabSz="914400" rtl="0" eaLnBrk="1" latinLnBrk="0" hangingPunct="1">
              <a:lnSpc>
                <a:spcPct val="90000"/>
              </a:lnSpc>
              <a:spcBef>
                <a:spcPts val="0"/>
              </a:spcBef>
              <a:buClrTx/>
              <a:buFont typeface="Arial" panose="020B0604020202020204" pitchFamily="34" charset="0"/>
              <a:buNone/>
              <a:defRPr sz="1100" kern="1200" spc="100" baseline="0">
                <a:solidFill>
                  <a:schemeClr val="tx1"/>
                </a:solidFill>
                <a:latin typeface="Arial" panose="020B0604020202020204" pitchFamily="34" charset="0"/>
                <a:ea typeface="+mn-ea"/>
                <a:cs typeface="Arial" panose="020B0604020202020204" pitchFamily="34" charset="0"/>
              </a:defRPr>
            </a:lvl4pPr>
            <a:lvl5pPr marL="2011680" indent="0" algn="l" defTabSz="914400" rtl="0" eaLnBrk="1" latinLnBrk="0" hangingPunct="1">
              <a:lnSpc>
                <a:spcPct val="90000"/>
              </a:lnSpc>
              <a:spcBef>
                <a:spcPts val="0"/>
              </a:spcBef>
              <a:buFont typeface="Arial" panose="020B0604020202020204" pitchFamily="34" charset="0"/>
              <a:buNone/>
              <a:defRPr sz="1100" kern="1200" spc="100" baseline="0">
                <a:solidFill>
                  <a:schemeClr val="tx1"/>
                </a:solidFill>
                <a:latin typeface="Arial" panose="020B0604020202020204" pitchFamily="34" charset="0"/>
                <a:ea typeface="+mn-ea"/>
                <a:cs typeface="Arial" panose="020B0604020202020204" pitchFamily="34" charset="0"/>
              </a:defRPr>
            </a:lvl5pPr>
            <a:lvl6pPr marL="251460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6pPr>
            <a:lvl7pPr marL="301752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7pPr>
            <a:lvl8pPr marL="352044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8pPr>
            <a:lvl9pPr marL="4023360" indent="0" algn="l" defTabSz="914400" rtl="0" eaLnBrk="1" latinLnBrk="0" hangingPunct="1">
              <a:lnSpc>
                <a:spcPct val="90000"/>
              </a:lnSpc>
              <a:spcBef>
                <a:spcPts val="500"/>
              </a:spcBef>
              <a:buFont typeface="Arial" panose="020B0604020202020204" pitchFamily="34" charset="0"/>
              <a:buNone/>
              <a:defRPr sz="1100" kern="1200">
                <a:solidFill>
                  <a:schemeClr val="tx1"/>
                </a:solidFill>
                <a:latin typeface="+mn-lt"/>
                <a:ea typeface="+mn-ea"/>
                <a:cs typeface="+mn-cs"/>
              </a:defRPr>
            </a:lvl9pPr>
          </a:lstStyle>
          <a:p>
            <a:pPr algn="l"/>
            <a:r>
              <a:rPr lang="fr-FR" sz="2000" b="1" kern="0" spc="0" dirty="0">
                <a:solidFill>
                  <a:schemeClr val="tx1">
                    <a:lumMod val="100000"/>
                  </a:schemeClr>
                </a:solidFill>
                <a:cs typeface="+mn-cs"/>
                <a:sym typeface="Arial" panose="020B0604020202020204" pitchFamily="34" charset="0"/>
              </a:rPr>
              <a:t>Aperçu </a:t>
            </a:r>
            <a:r>
              <a:rPr lang="fr-FR" sz="2000" kern="0" spc="0" dirty="0">
                <a:solidFill>
                  <a:schemeClr val="tx1">
                    <a:lumMod val="100000"/>
                  </a:schemeClr>
                </a:solidFill>
                <a:cs typeface="+mn-cs"/>
                <a:sym typeface="Arial" panose="020B0604020202020204" pitchFamily="34" charset="0"/>
              </a:rPr>
              <a:t>– Options de planification</a:t>
            </a:r>
          </a:p>
        </p:txBody>
      </p:sp>
      <p:sp>
        <p:nvSpPr>
          <p:cNvPr id="47" name="Text Placeholder 4">
            <a:extLst>
              <a:ext uri="{FF2B5EF4-FFF2-40B4-BE49-F238E27FC236}">
                <a16:creationId xmlns:a16="http://schemas.microsoft.com/office/drawing/2014/main" id="{B634FE9D-5B18-925D-3D90-ED7E375BD303}"/>
              </a:ext>
            </a:extLst>
          </p:cNvPr>
          <p:cNvSpPr txBox="1">
            <a:spLocks/>
          </p:cNvSpPr>
          <p:nvPr/>
        </p:nvSpPr>
        <p:spPr>
          <a:xfrm>
            <a:off x="5165480" y="4235156"/>
            <a:ext cx="1257300" cy="800100"/>
          </a:xfrm>
          <a:prstGeom prst="rect">
            <a:avLst/>
          </a:prstGeom>
        </p:spPr>
        <p:txBody>
          <a:bodyPr vert="horz" lIns="91440" tIns="45720" rIns="91440" bIns="45720" rtlCol="0" anchor="ctr" anchorCtr="0">
            <a:noAutofit/>
          </a:bodyPr>
          <a:lstStyle>
            <a:lvl1pPr marL="0" indent="0" algn="ctr" defTabSz="914400" rtl="0" eaLnBrk="1" latinLnBrk="0" hangingPunct="1">
              <a:lnSpc>
                <a:spcPct val="90000"/>
              </a:lnSpc>
              <a:spcBef>
                <a:spcPts val="0"/>
              </a:spcBef>
              <a:buFont typeface="Arial" panose="020B0604020202020204" pitchFamily="34" charset="0"/>
              <a:buNone/>
              <a:defRPr sz="4000" b="1" kern="1200" spc="100" baseline="0">
                <a:solidFill>
                  <a:schemeClr val="accent6"/>
                </a:solidFill>
                <a:latin typeface="Garamond" panose="02020404030301010803" pitchFamily="18" charset="0"/>
                <a:ea typeface="+mn-ea"/>
                <a:cs typeface="Arial" panose="020B0604020202020204" pitchFamily="34" charset="0"/>
              </a:defRPr>
            </a:lvl1pPr>
            <a:lvl2pPr marL="228600" indent="-228600" algn="l" defTabSz="914400" rtl="0" eaLnBrk="1" latinLnBrk="0" hangingPunct="1">
              <a:lnSpc>
                <a:spcPct val="90000"/>
              </a:lnSpc>
              <a:spcBef>
                <a:spcPts val="0"/>
              </a:spcBef>
              <a:buClr>
                <a:schemeClr val="accent6"/>
              </a:buClr>
              <a:buFont typeface="Arial" panose="020B0604020202020204" pitchFamily="34" charset="0"/>
              <a:buChar char="•"/>
              <a:defRPr sz="2000" kern="1200" spc="100" baseline="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90000"/>
              </a:lnSpc>
              <a:spcBef>
                <a:spcPts val="0"/>
              </a:spcBef>
              <a:buClr>
                <a:schemeClr val="accent6"/>
              </a:buClr>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3pPr>
            <a:lvl4pPr marL="685800" indent="-228600" algn="l" defTabSz="914400" rtl="0" eaLnBrk="1" latinLnBrk="0" hangingPunct="1">
              <a:lnSpc>
                <a:spcPct val="90000"/>
              </a:lnSpc>
              <a:spcBef>
                <a:spcPts val="0"/>
              </a:spcBef>
              <a:buClrTx/>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4pPr>
            <a:lvl5pPr marL="914400" indent="-228600" algn="l" defTabSz="914400" rtl="0" eaLnBrk="1" latinLnBrk="0" hangingPunct="1">
              <a:lnSpc>
                <a:spcPct val="90000"/>
              </a:lnSpc>
              <a:spcBef>
                <a:spcPts val="0"/>
              </a:spcBef>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6000" spc="0" dirty="0">
                <a:cs typeface="+mn-cs"/>
                <a:sym typeface="Garamond" panose="02020404030301010803" pitchFamily="18" charset="0"/>
              </a:rPr>
              <a:t>3</a:t>
            </a:r>
          </a:p>
        </p:txBody>
      </p:sp>
    </p:spTree>
    <p:extLst>
      <p:ext uri="{BB962C8B-B14F-4D97-AF65-F5344CB8AC3E}">
        <p14:creationId xmlns:p14="http://schemas.microsoft.com/office/powerpoint/2010/main" val="6866166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B4C99E1-AC57-44BD-B657-7B8335541E81}"/>
              </a:ext>
            </a:extLst>
          </p:cNvPr>
          <p:cNvSpPr/>
          <p:nvPr/>
        </p:nvSpPr>
        <p:spPr>
          <a:xfrm>
            <a:off x="7756239" y="-1013188"/>
            <a:ext cx="3661729" cy="9325630"/>
          </a:xfrm>
          <a:prstGeom prst="rect">
            <a:avLst/>
          </a:prstGeom>
          <a:noFill/>
        </p:spPr>
        <p:txBody>
          <a:bodyPr wrap="square" lIns="91440" tIns="45720" rIns="91440" bIns="45720">
            <a:spAutoFit/>
          </a:bodyPr>
          <a:lstStyle/>
          <a:p>
            <a:r>
              <a:rPr lang="fr-FR" sz="60000" b="1" cap="none" dirty="0">
                <a:ln w="0"/>
                <a:solidFill>
                  <a:schemeClr val="bg1">
                    <a:alpha val="15000"/>
                  </a:schemeClr>
                </a:solidFill>
                <a:latin typeface="Garamond" panose="02020404030301010803" pitchFamily="18" charset="0"/>
                <a:sym typeface="Garamond" panose="02020404030301010803" pitchFamily="18" charset="0"/>
              </a:rPr>
              <a:t>1</a:t>
            </a:r>
          </a:p>
        </p:txBody>
      </p:sp>
      <p:sp>
        <p:nvSpPr>
          <p:cNvPr id="2" name="Title 1">
            <a:extLst>
              <a:ext uri="{FF2B5EF4-FFF2-40B4-BE49-F238E27FC236}">
                <a16:creationId xmlns:a16="http://schemas.microsoft.com/office/drawing/2014/main" id="{2459B127-B901-4F0D-B6C8-5F499636C8E9}"/>
              </a:ext>
            </a:extLst>
          </p:cNvPr>
          <p:cNvSpPr>
            <a:spLocks noGrp="1"/>
          </p:cNvSpPr>
          <p:nvPr>
            <p:ph type="title"/>
          </p:nvPr>
        </p:nvSpPr>
        <p:spPr>
          <a:xfrm>
            <a:off x="7658100" y="2523392"/>
            <a:ext cx="4533900" cy="2119636"/>
          </a:xfrm>
        </p:spPr>
        <p:txBody>
          <a:bodyPr/>
          <a:lstStyle/>
          <a:p>
            <a:r>
              <a:rPr lang="fr-FR" sz="3600" b="1" kern="0" spc="0" dirty="0">
                <a:solidFill>
                  <a:schemeClr val="bg1">
                    <a:lumMod val="100000"/>
                  </a:schemeClr>
                </a:solidFill>
                <a:cs typeface="+mn-cs"/>
                <a:sym typeface="Garamond" panose="02020404030301010803" pitchFamily="18" charset="0"/>
              </a:rPr>
              <a:t>Section 1 – </a:t>
            </a:r>
            <a:r>
              <a:rPr lang="fr-FR" sz="2800" kern="0" spc="0" dirty="0">
                <a:solidFill>
                  <a:schemeClr val="bg1">
                    <a:lumMod val="100000"/>
                  </a:schemeClr>
                </a:solidFill>
                <a:cs typeface="+mn-cs"/>
                <a:sym typeface="Garamond" panose="02020404030301010803" pitchFamily="18" charset="0"/>
              </a:rPr>
              <a:t>Aperçu : restriction des dépenses d’intérêts et de </a:t>
            </a:r>
            <a:br>
              <a:rPr lang="fr-FR" sz="2800" kern="0" spc="0" dirty="0">
                <a:solidFill>
                  <a:schemeClr val="bg1">
                    <a:lumMod val="100000"/>
                  </a:schemeClr>
                </a:solidFill>
                <a:cs typeface="+mn-cs"/>
                <a:sym typeface="Garamond" panose="02020404030301010803" pitchFamily="18" charset="0"/>
              </a:rPr>
            </a:br>
            <a:r>
              <a:rPr lang="fr-FR" sz="2800" kern="0" spc="0" dirty="0">
                <a:solidFill>
                  <a:schemeClr val="bg1">
                    <a:lumMod val="100000"/>
                  </a:schemeClr>
                </a:solidFill>
                <a:cs typeface="+mn-cs"/>
                <a:sym typeface="Garamond" panose="02020404030301010803" pitchFamily="18" charset="0"/>
              </a:rPr>
              <a:t>financement proposée </a:t>
            </a:r>
          </a:p>
        </p:txBody>
      </p:sp>
      <p:sp>
        <p:nvSpPr>
          <p:cNvPr id="4" name="Slide Number Placeholder 3">
            <a:extLst>
              <a:ext uri="{FF2B5EF4-FFF2-40B4-BE49-F238E27FC236}">
                <a16:creationId xmlns:a16="http://schemas.microsoft.com/office/drawing/2014/main" id="{1AEF6ED7-0D42-4160-86D4-453DFEE182CA}"/>
              </a:ext>
            </a:extLst>
          </p:cNvPr>
          <p:cNvSpPr>
            <a:spLocks noGrp="1"/>
          </p:cNvSpPr>
          <p:nvPr>
            <p:ph type="sldNum" sz="quarter" idx="12"/>
          </p:nvPr>
        </p:nvSpPr>
        <p:spPr/>
        <p:txBody>
          <a:bodyPr/>
          <a:lstStyle/>
          <a:p>
            <a:fld id="{D6F4737C-4BD2-4375-B602-5A5A0BCE5193}" type="slidenum">
              <a:rPr lang="fr-FR" spc="0" smtClean="0">
                <a:cs typeface="+mn-cs"/>
                <a:sym typeface="Garamond" panose="02020404030301010803" pitchFamily="18" charset="0"/>
              </a:rPr>
              <a:pPr/>
              <a:t>5</a:t>
            </a:fld>
            <a:endParaRPr lang="fr-FR" spc="0" dirty="0">
              <a:cs typeface="+mn-cs"/>
              <a:sym typeface="Garamond" panose="02020404030301010803" pitchFamily="18" charset="0"/>
            </a:endParaRPr>
          </a:p>
        </p:txBody>
      </p:sp>
      <p:pic>
        <p:nvPicPr>
          <p:cNvPr id="13" name="Espace réservé pour une image  12" descr="Une image contenant personne, intérieur, gens, repas&#10;&#10;Description générée automatiquement">
            <a:extLst>
              <a:ext uri="{FF2B5EF4-FFF2-40B4-BE49-F238E27FC236}">
                <a16:creationId xmlns:a16="http://schemas.microsoft.com/office/drawing/2014/main" id="{67AD70E1-DCDC-B069-EF2D-2B3DACC6A4AA}"/>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14222" t="804" r="2671" b="15290"/>
          <a:stretch/>
        </p:blipFill>
        <p:spPr>
          <a:xfrm>
            <a:off x="315433" y="1201478"/>
            <a:ext cx="7114067" cy="4784651"/>
          </a:xfrm>
        </p:spPr>
      </p:pic>
    </p:spTree>
    <p:extLst>
      <p:ext uri="{BB962C8B-B14F-4D97-AF65-F5344CB8AC3E}">
        <p14:creationId xmlns:p14="http://schemas.microsoft.com/office/powerpoint/2010/main" val="25569728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3EC672-0164-5D3D-13F3-A47317F7AD92}"/>
              </a:ext>
            </a:extLst>
          </p:cNvPr>
          <p:cNvSpPr>
            <a:spLocks noGrp="1"/>
          </p:cNvSpPr>
          <p:nvPr>
            <p:ph type="title"/>
          </p:nvPr>
        </p:nvSpPr>
        <p:spPr>
          <a:xfrm>
            <a:off x="196512" y="544027"/>
            <a:ext cx="9570828" cy="1539875"/>
          </a:xfrm>
        </p:spPr>
        <p:txBody>
          <a:bodyPr/>
          <a:lstStyle/>
          <a:p>
            <a:r>
              <a:rPr lang="fr-FR" spc="0" dirty="0">
                <a:cs typeface="+mn-cs"/>
                <a:sym typeface="Garamond" panose="02020404030301010803" pitchFamily="18" charset="0"/>
              </a:rPr>
              <a:t>Annoncée dans le budget de 2021</a:t>
            </a:r>
          </a:p>
        </p:txBody>
      </p:sp>
      <p:sp>
        <p:nvSpPr>
          <p:cNvPr id="5" name="Espace réservé du numéro de diapositive 4">
            <a:extLst>
              <a:ext uri="{FF2B5EF4-FFF2-40B4-BE49-F238E27FC236}">
                <a16:creationId xmlns:a16="http://schemas.microsoft.com/office/drawing/2014/main" id="{CB8458A9-D5A2-B19D-52EF-477971DE772E}"/>
              </a:ext>
            </a:extLst>
          </p:cNvPr>
          <p:cNvSpPr>
            <a:spLocks noGrp="1"/>
          </p:cNvSpPr>
          <p:nvPr>
            <p:ph type="sldNum" sz="quarter" idx="12"/>
          </p:nvPr>
        </p:nvSpPr>
        <p:spPr/>
        <p:txBody>
          <a:bodyPr/>
          <a:lstStyle/>
          <a:p>
            <a:fld id="{D6F4737C-4BD2-4375-B602-5A5A0BCE5193}" type="slidenum">
              <a:rPr lang="fr-FR" spc="0" noProof="0" smtClean="0">
                <a:cs typeface="+mn-cs"/>
                <a:sym typeface="Garamond" panose="02020404030301010803" pitchFamily="18" charset="0"/>
              </a:rPr>
              <a:t>6</a:t>
            </a:fld>
            <a:endParaRPr lang="fr-FR" spc="0" noProof="0" dirty="0">
              <a:cs typeface="+mn-cs"/>
              <a:sym typeface="Garamond" panose="02020404030301010803" pitchFamily="18" charset="0"/>
            </a:endParaRPr>
          </a:p>
        </p:txBody>
      </p:sp>
      <p:sp>
        <p:nvSpPr>
          <p:cNvPr id="10" name="Rectangle 9">
            <a:extLst>
              <a:ext uri="{FF2B5EF4-FFF2-40B4-BE49-F238E27FC236}">
                <a16:creationId xmlns:a16="http://schemas.microsoft.com/office/drawing/2014/main" id="{CDE13F85-49C6-DDF3-D417-2495FD66985D}"/>
              </a:ext>
            </a:extLst>
          </p:cNvPr>
          <p:cNvSpPr/>
          <p:nvPr/>
        </p:nvSpPr>
        <p:spPr>
          <a:xfrm>
            <a:off x="304800" y="2578308"/>
            <a:ext cx="4656944" cy="8656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accent2"/>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6DF7507B-5054-E99B-C2D2-A0361FE02CF4}"/>
              </a:ext>
            </a:extLst>
          </p:cNvPr>
          <p:cNvSpPr/>
          <p:nvPr/>
        </p:nvSpPr>
        <p:spPr>
          <a:xfrm>
            <a:off x="5101028" y="2578308"/>
            <a:ext cx="4656944" cy="8656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DDAB6B6D-411F-DF54-89DE-B43EA8B75BA8}"/>
              </a:ext>
            </a:extLst>
          </p:cNvPr>
          <p:cNvSpPr/>
          <p:nvPr/>
        </p:nvSpPr>
        <p:spPr>
          <a:xfrm>
            <a:off x="304800" y="3443990"/>
            <a:ext cx="4656944" cy="2731958"/>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dirty="0">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4334980B-70DD-000E-4CDF-27855339394C}"/>
              </a:ext>
            </a:extLst>
          </p:cNvPr>
          <p:cNvSpPr/>
          <p:nvPr/>
        </p:nvSpPr>
        <p:spPr>
          <a:xfrm>
            <a:off x="5101028" y="3443990"/>
            <a:ext cx="4656944" cy="2731958"/>
          </a:xfrm>
          <a:prstGeom prst="rect">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CA" dirty="0">
              <a:latin typeface="Arial" panose="020B0604020202020204" pitchFamily="34" charset="0"/>
              <a:cs typeface="Arial" panose="020B0604020202020204" pitchFamily="34" charset="0"/>
            </a:endParaRPr>
          </a:p>
        </p:txBody>
      </p:sp>
      <p:sp>
        <p:nvSpPr>
          <p:cNvPr id="15" name="Espace réservé du contenu 3">
            <a:extLst>
              <a:ext uri="{FF2B5EF4-FFF2-40B4-BE49-F238E27FC236}">
                <a16:creationId xmlns:a16="http://schemas.microsoft.com/office/drawing/2014/main" id="{9D2582A4-EF29-6548-047D-3B60EE75F5A8}"/>
              </a:ext>
            </a:extLst>
          </p:cNvPr>
          <p:cNvSpPr txBox="1">
            <a:spLocks/>
          </p:cNvSpPr>
          <p:nvPr/>
        </p:nvSpPr>
        <p:spPr>
          <a:xfrm>
            <a:off x="293167" y="2641704"/>
            <a:ext cx="4656945" cy="73889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buFont typeface="Arial" panose="020B0604020202020204" pitchFamily="34" charset="0"/>
              <a:buNone/>
              <a:defRPr sz="2400" kern="1200" spc="100" baseline="0">
                <a:solidFill>
                  <a:schemeClr val="tx1"/>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lnSpc>
                <a:spcPct val="90000"/>
              </a:lnSpc>
              <a:spcBef>
                <a:spcPts val="0"/>
              </a:spcBef>
              <a:buClr>
                <a:schemeClr val="accent6"/>
              </a:buClr>
              <a:buFont typeface="Arial" panose="020B0604020202020204" pitchFamily="34" charset="0"/>
              <a:buChar char="•"/>
              <a:defRPr sz="2000" kern="1200" spc="100" baseline="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90000"/>
              </a:lnSpc>
              <a:spcBef>
                <a:spcPts val="0"/>
              </a:spcBef>
              <a:buClr>
                <a:schemeClr val="accent6"/>
              </a:buClr>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3pPr>
            <a:lvl4pPr marL="685800" indent="-228600" algn="l" defTabSz="914400" rtl="0" eaLnBrk="1" latinLnBrk="0" hangingPunct="1">
              <a:lnSpc>
                <a:spcPct val="90000"/>
              </a:lnSpc>
              <a:spcBef>
                <a:spcPts val="0"/>
              </a:spcBef>
              <a:buClrTx/>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4pPr>
            <a:lvl5pPr marL="914400" indent="-228600" algn="l" defTabSz="914400" rtl="0" eaLnBrk="1" latinLnBrk="0" hangingPunct="1">
              <a:lnSpc>
                <a:spcPct val="90000"/>
              </a:lnSpc>
              <a:spcBef>
                <a:spcPts val="0"/>
              </a:spcBef>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2200" b="1" spc="0" dirty="0">
                <a:solidFill>
                  <a:schemeClr val="bg1"/>
                </a:solidFill>
                <a:latin typeface="Garamond" panose="02020404030301010803" pitchFamily="18" charset="0"/>
                <a:cs typeface="+mn-cs"/>
                <a:sym typeface="Garamond" panose="02020404030301010803" pitchFamily="18" charset="0"/>
              </a:rPr>
              <a:t>Incluse dans la section « Mesures visant la fiscalité internationale »</a:t>
            </a:r>
          </a:p>
        </p:txBody>
      </p:sp>
      <p:sp>
        <p:nvSpPr>
          <p:cNvPr id="16" name="Espace réservé du contenu 3">
            <a:extLst>
              <a:ext uri="{FF2B5EF4-FFF2-40B4-BE49-F238E27FC236}">
                <a16:creationId xmlns:a16="http://schemas.microsoft.com/office/drawing/2014/main" id="{53B6B5BB-FFF5-BF33-2F21-1413745B9B67}"/>
              </a:ext>
            </a:extLst>
          </p:cNvPr>
          <p:cNvSpPr txBox="1">
            <a:spLocks/>
          </p:cNvSpPr>
          <p:nvPr/>
        </p:nvSpPr>
        <p:spPr>
          <a:xfrm>
            <a:off x="464697" y="3737776"/>
            <a:ext cx="4214734" cy="216835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buFont typeface="Arial" panose="020B0604020202020204" pitchFamily="34" charset="0"/>
              <a:buNone/>
              <a:defRPr sz="2400" kern="1200" spc="100" baseline="0">
                <a:solidFill>
                  <a:schemeClr val="tx1"/>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lnSpc>
                <a:spcPct val="90000"/>
              </a:lnSpc>
              <a:spcBef>
                <a:spcPts val="0"/>
              </a:spcBef>
              <a:buClr>
                <a:schemeClr val="accent6"/>
              </a:buClr>
              <a:buFont typeface="Arial" panose="020B0604020202020204" pitchFamily="34" charset="0"/>
              <a:buChar char="•"/>
              <a:defRPr sz="2000" kern="1200" spc="100" baseline="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90000"/>
              </a:lnSpc>
              <a:spcBef>
                <a:spcPts val="0"/>
              </a:spcBef>
              <a:buClr>
                <a:schemeClr val="accent6"/>
              </a:buClr>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3pPr>
            <a:lvl4pPr marL="685800" indent="-228600" algn="l" defTabSz="914400" rtl="0" eaLnBrk="1" latinLnBrk="0" hangingPunct="1">
              <a:lnSpc>
                <a:spcPct val="90000"/>
              </a:lnSpc>
              <a:spcBef>
                <a:spcPts val="0"/>
              </a:spcBef>
              <a:buClrTx/>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4pPr>
            <a:lvl5pPr marL="914400" indent="-228600" algn="l" defTabSz="914400" rtl="0" eaLnBrk="1" latinLnBrk="0" hangingPunct="1">
              <a:lnSpc>
                <a:spcPct val="90000"/>
              </a:lnSpc>
              <a:spcBef>
                <a:spcPts val="0"/>
              </a:spcBef>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fr-FR" sz="1800" spc="0" dirty="0">
                <a:cs typeface="+mn-cs"/>
                <a:sym typeface="Arial" panose="020B0604020202020204" pitchFamily="34" charset="0"/>
              </a:rPr>
              <a:t>Il se pourrait que les propositions s’appliquent à des situations nationales</a:t>
            </a:r>
          </a:p>
        </p:txBody>
      </p:sp>
      <p:sp>
        <p:nvSpPr>
          <p:cNvPr id="18" name="Espace réservé du contenu 3">
            <a:extLst>
              <a:ext uri="{FF2B5EF4-FFF2-40B4-BE49-F238E27FC236}">
                <a16:creationId xmlns:a16="http://schemas.microsoft.com/office/drawing/2014/main" id="{6676AB12-1FD1-C50F-DF5C-838B51B2E285}"/>
              </a:ext>
            </a:extLst>
          </p:cNvPr>
          <p:cNvSpPr txBox="1">
            <a:spLocks/>
          </p:cNvSpPr>
          <p:nvPr/>
        </p:nvSpPr>
        <p:spPr>
          <a:xfrm>
            <a:off x="5112660" y="2662004"/>
            <a:ext cx="4656945" cy="73889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buFont typeface="Arial" panose="020B0604020202020204" pitchFamily="34" charset="0"/>
              <a:buNone/>
              <a:defRPr sz="2400" kern="1200" spc="100" baseline="0">
                <a:solidFill>
                  <a:schemeClr val="tx1"/>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lnSpc>
                <a:spcPct val="90000"/>
              </a:lnSpc>
              <a:spcBef>
                <a:spcPts val="0"/>
              </a:spcBef>
              <a:buClr>
                <a:schemeClr val="accent6"/>
              </a:buClr>
              <a:buFont typeface="Arial" panose="020B0604020202020204" pitchFamily="34" charset="0"/>
              <a:buChar char="•"/>
              <a:defRPr sz="2000" kern="1200" spc="100" baseline="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90000"/>
              </a:lnSpc>
              <a:spcBef>
                <a:spcPts val="0"/>
              </a:spcBef>
              <a:buClr>
                <a:schemeClr val="accent6"/>
              </a:buClr>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3pPr>
            <a:lvl4pPr marL="685800" indent="-228600" algn="l" defTabSz="914400" rtl="0" eaLnBrk="1" latinLnBrk="0" hangingPunct="1">
              <a:lnSpc>
                <a:spcPct val="90000"/>
              </a:lnSpc>
              <a:spcBef>
                <a:spcPts val="0"/>
              </a:spcBef>
              <a:buClrTx/>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4pPr>
            <a:lvl5pPr marL="914400" indent="-228600" algn="l" defTabSz="914400" rtl="0" eaLnBrk="1" latinLnBrk="0" hangingPunct="1">
              <a:lnSpc>
                <a:spcPct val="90000"/>
              </a:lnSpc>
              <a:spcBef>
                <a:spcPts val="0"/>
              </a:spcBef>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sz="2200" b="1" spc="0" dirty="0">
                <a:solidFill>
                  <a:schemeClr val="bg1"/>
                </a:solidFill>
                <a:latin typeface="Garamond" panose="02020404030301010803" pitchFamily="18" charset="0"/>
                <a:cs typeface="+mn-cs"/>
                <a:sym typeface="Garamond" panose="02020404030301010803" pitchFamily="18" charset="0"/>
              </a:rPr>
              <a:t>D’après les propositions BEPS </a:t>
            </a:r>
          </a:p>
          <a:p>
            <a:pPr algn="ctr"/>
            <a:r>
              <a:rPr lang="fr-FR" sz="2200" b="1" spc="0" dirty="0">
                <a:solidFill>
                  <a:schemeClr val="bg1"/>
                </a:solidFill>
                <a:latin typeface="Garamond" panose="02020404030301010803" pitchFamily="18" charset="0"/>
                <a:cs typeface="+mn-cs"/>
                <a:sym typeface="Garamond" panose="02020404030301010803" pitchFamily="18" charset="0"/>
              </a:rPr>
              <a:t>de l’OCDE concernant :</a:t>
            </a:r>
          </a:p>
        </p:txBody>
      </p:sp>
      <p:sp>
        <p:nvSpPr>
          <p:cNvPr id="19" name="Espace réservé du contenu 5">
            <a:extLst>
              <a:ext uri="{FF2B5EF4-FFF2-40B4-BE49-F238E27FC236}">
                <a16:creationId xmlns:a16="http://schemas.microsoft.com/office/drawing/2014/main" id="{6405A9A5-6446-F29B-7AB2-3DA25B012133}"/>
              </a:ext>
            </a:extLst>
          </p:cNvPr>
          <p:cNvSpPr txBox="1">
            <a:spLocks/>
          </p:cNvSpPr>
          <p:nvPr/>
        </p:nvSpPr>
        <p:spPr>
          <a:xfrm>
            <a:off x="5254449" y="3737776"/>
            <a:ext cx="4512891" cy="216835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buFont typeface="Arial" panose="020B0604020202020204" pitchFamily="34" charset="0"/>
              <a:buNone/>
              <a:defRPr sz="2400" kern="1200" spc="100" baseline="0">
                <a:solidFill>
                  <a:schemeClr val="tx1"/>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lnSpc>
                <a:spcPct val="90000"/>
              </a:lnSpc>
              <a:spcBef>
                <a:spcPts val="0"/>
              </a:spcBef>
              <a:buClr>
                <a:schemeClr val="accent6"/>
              </a:buClr>
              <a:buFont typeface="Arial" panose="020B0604020202020204" pitchFamily="34" charset="0"/>
              <a:buChar char="•"/>
              <a:defRPr sz="2000" kern="1200" spc="100" baseline="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90000"/>
              </a:lnSpc>
              <a:spcBef>
                <a:spcPts val="0"/>
              </a:spcBef>
              <a:buClr>
                <a:schemeClr val="accent6"/>
              </a:buClr>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3pPr>
            <a:lvl4pPr marL="685800" indent="-228600" algn="l" defTabSz="914400" rtl="0" eaLnBrk="1" latinLnBrk="0" hangingPunct="1">
              <a:lnSpc>
                <a:spcPct val="90000"/>
              </a:lnSpc>
              <a:spcBef>
                <a:spcPts val="0"/>
              </a:spcBef>
              <a:buClrTx/>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4pPr>
            <a:lvl5pPr marL="914400" indent="-228600" algn="l" defTabSz="914400" rtl="0" eaLnBrk="1" latinLnBrk="0" hangingPunct="1">
              <a:lnSpc>
                <a:spcPct val="90000"/>
              </a:lnSpc>
              <a:spcBef>
                <a:spcPts val="0"/>
              </a:spcBef>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fr-FR" sz="1800" spc="0" dirty="0">
                <a:cs typeface="+mn-cs"/>
                <a:sym typeface="Arial" panose="020B0604020202020204" pitchFamily="34" charset="0"/>
              </a:rPr>
              <a:t>Intérêts payés par le Canada aux territoires à faible taux d’imposition</a:t>
            </a:r>
          </a:p>
          <a:p>
            <a:pPr lvl="1"/>
            <a:r>
              <a:rPr lang="fr-FR" sz="1800" spc="0" dirty="0">
                <a:cs typeface="+mn-cs"/>
                <a:sym typeface="Arial" panose="020B0604020202020204" pitchFamily="34" charset="0"/>
              </a:rPr>
              <a:t>Financement par emprunt des placements non imposables (p. ex., sociétés étrangères affiliées)</a:t>
            </a:r>
          </a:p>
          <a:p>
            <a:pPr lvl="1"/>
            <a:r>
              <a:rPr lang="fr-FR" sz="1800" spc="0" dirty="0">
                <a:cs typeface="+mn-cs"/>
                <a:sym typeface="Arial" panose="020B0604020202020204" pitchFamily="34" charset="0"/>
              </a:rPr>
              <a:t>Le Canada assume une trop grande partie de la dette d’un groupe multinational</a:t>
            </a:r>
          </a:p>
        </p:txBody>
      </p:sp>
    </p:spTree>
    <p:extLst>
      <p:ext uri="{BB962C8B-B14F-4D97-AF65-F5344CB8AC3E}">
        <p14:creationId xmlns:p14="http://schemas.microsoft.com/office/powerpoint/2010/main" val="15617002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33EC672-0164-5D3D-13F3-A47317F7AD92}"/>
              </a:ext>
            </a:extLst>
          </p:cNvPr>
          <p:cNvSpPr>
            <a:spLocks noGrp="1"/>
          </p:cNvSpPr>
          <p:nvPr>
            <p:ph type="title"/>
          </p:nvPr>
        </p:nvSpPr>
        <p:spPr>
          <a:xfrm>
            <a:off x="196512" y="544027"/>
            <a:ext cx="5975688" cy="1539875"/>
          </a:xfrm>
        </p:spPr>
        <p:txBody>
          <a:bodyPr/>
          <a:lstStyle/>
          <a:p>
            <a:r>
              <a:rPr lang="fr-FR" spc="0" dirty="0">
                <a:cs typeface="+mn-cs"/>
                <a:sym typeface="Garamond" panose="02020404030301010803" pitchFamily="18" charset="0"/>
              </a:rPr>
              <a:t>Projet de loi</a:t>
            </a:r>
          </a:p>
        </p:txBody>
      </p:sp>
      <p:sp>
        <p:nvSpPr>
          <p:cNvPr id="5" name="Espace réservé du numéro de diapositive 4">
            <a:extLst>
              <a:ext uri="{FF2B5EF4-FFF2-40B4-BE49-F238E27FC236}">
                <a16:creationId xmlns:a16="http://schemas.microsoft.com/office/drawing/2014/main" id="{CB8458A9-D5A2-B19D-52EF-477971DE772E}"/>
              </a:ext>
            </a:extLst>
          </p:cNvPr>
          <p:cNvSpPr>
            <a:spLocks noGrp="1"/>
          </p:cNvSpPr>
          <p:nvPr>
            <p:ph type="sldNum" sz="quarter" idx="12"/>
          </p:nvPr>
        </p:nvSpPr>
        <p:spPr/>
        <p:txBody>
          <a:bodyPr/>
          <a:lstStyle/>
          <a:p>
            <a:fld id="{D6F4737C-4BD2-4375-B602-5A5A0BCE5193}" type="slidenum">
              <a:rPr lang="fr-FR" spc="0" noProof="0" smtClean="0">
                <a:cs typeface="+mn-cs"/>
                <a:sym typeface="Garamond" panose="02020404030301010803" pitchFamily="18" charset="0"/>
              </a:rPr>
              <a:t>7</a:t>
            </a:fld>
            <a:endParaRPr lang="fr-FR" spc="0" noProof="0" dirty="0">
              <a:cs typeface="+mn-cs"/>
              <a:sym typeface="Garamond" panose="02020404030301010803" pitchFamily="18" charset="0"/>
            </a:endParaRPr>
          </a:p>
        </p:txBody>
      </p:sp>
      <p:sp>
        <p:nvSpPr>
          <p:cNvPr id="11" name="TextBox 5">
            <a:extLst>
              <a:ext uri="{FF2B5EF4-FFF2-40B4-BE49-F238E27FC236}">
                <a16:creationId xmlns:a16="http://schemas.microsoft.com/office/drawing/2014/main" id="{06CDC4C4-FD81-966F-EB9F-746D4B8EA98E}"/>
              </a:ext>
            </a:extLst>
          </p:cNvPr>
          <p:cNvSpPr txBox="1"/>
          <p:nvPr/>
        </p:nvSpPr>
        <p:spPr>
          <a:xfrm>
            <a:off x="172864" y="4156650"/>
            <a:ext cx="1930571" cy="528588"/>
          </a:xfrm>
          <a:prstGeom prst="rect">
            <a:avLst/>
          </a:prstGeom>
          <a:noFill/>
          <a:ln>
            <a:noFill/>
          </a:ln>
        </p:spPr>
        <p:txBody>
          <a:bodyPr wrap="square" lIns="44550" tIns="14850" rIns="44550" bIns="14850" rtlCol="0">
            <a:spAutoFit/>
          </a:bodyPr>
          <a:lstStyle/>
          <a:p>
            <a:pPr algn="ctr">
              <a:lnSpc>
                <a:spcPct val="90000"/>
              </a:lnSpc>
            </a:pPr>
            <a:r>
              <a:rPr lang="fr-FR" dirty="0">
                <a:solidFill>
                  <a:schemeClr val="tx2"/>
                </a:solidFill>
                <a:latin typeface="Garamond" panose="02020404030301010803" pitchFamily="18" charset="0"/>
                <a:sym typeface="Garamond" panose="02020404030301010803" pitchFamily="18" charset="0"/>
              </a:rPr>
              <a:t>Publiée le 4 févr. 2022</a:t>
            </a:r>
          </a:p>
        </p:txBody>
      </p:sp>
      <p:sp>
        <p:nvSpPr>
          <p:cNvPr id="12" name="TextBox 7">
            <a:extLst>
              <a:ext uri="{FF2B5EF4-FFF2-40B4-BE49-F238E27FC236}">
                <a16:creationId xmlns:a16="http://schemas.microsoft.com/office/drawing/2014/main" id="{74DA1CFE-296A-531E-35D5-9117F5E52C9A}"/>
              </a:ext>
            </a:extLst>
          </p:cNvPr>
          <p:cNvSpPr txBox="1"/>
          <p:nvPr/>
        </p:nvSpPr>
        <p:spPr>
          <a:xfrm>
            <a:off x="2292574" y="4156650"/>
            <a:ext cx="1930571" cy="1027186"/>
          </a:xfrm>
          <a:prstGeom prst="rect">
            <a:avLst/>
          </a:prstGeom>
          <a:noFill/>
          <a:ln>
            <a:noFill/>
          </a:ln>
        </p:spPr>
        <p:txBody>
          <a:bodyPr wrap="square" lIns="44550" tIns="14850" rIns="44550" bIns="14850" rtlCol="0">
            <a:spAutoFit/>
          </a:bodyPr>
          <a:lstStyle/>
          <a:p>
            <a:pPr algn="ctr">
              <a:lnSpc>
                <a:spcPct val="90000"/>
              </a:lnSpc>
            </a:pPr>
            <a:r>
              <a:rPr lang="fr-FR" dirty="0">
                <a:solidFill>
                  <a:schemeClr val="tx2"/>
                </a:solidFill>
                <a:latin typeface="Garamond" panose="02020404030301010803" pitchFamily="18" charset="0"/>
                <a:sym typeface="Garamond" panose="02020404030301010803" pitchFamily="18" charset="0"/>
              </a:rPr>
              <a:t>En général, </a:t>
            </a:r>
            <a:br>
              <a:rPr lang="fr-FR" dirty="0">
                <a:solidFill>
                  <a:schemeClr val="tx2"/>
                </a:solidFill>
                <a:latin typeface="Garamond" panose="02020404030301010803" pitchFamily="18" charset="0"/>
                <a:sym typeface="Garamond" panose="02020404030301010803" pitchFamily="18" charset="0"/>
              </a:rPr>
            </a:br>
            <a:r>
              <a:rPr lang="fr-FR" dirty="0">
                <a:solidFill>
                  <a:schemeClr val="tx2"/>
                </a:solidFill>
                <a:latin typeface="Garamond" panose="02020404030301010803" pitchFamily="18" charset="0"/>
                <a:sym typeface="Garamond" panose="02020404030301010803" pitchFamily="18" charset="0"/>
              </a:rPr>
              <a:t>à compter de </a:t>
            </a:r>
            <a:br>
              <a:rPr lang="fr-FR" dirty="0">
                <a:solidFill>
                  <a:schemeClr val="tx2"/>
                </a:solidFill>
                <a:latin typeface="Garamond" panose="02020404030301010803" pitchFamily="18" charset="0"/>
                <a:sym typeface="Garamond" panose="02020404030301010803" pitchFamily="18" charset="0"/>
              </a:rPr>
            </a:br>
            <a:r>
              <a:rPr lang="fr-FR" dirty="0">
                <a:solidFill>
                  <a:schemeClr val="tx2"/>
                </a:solidFill>
                <a:latin typeface="Garamond" panose="02020404030301010803" pitchFamily="18" charset="0"/>
                <a:sym typeface="Garamond" panose="02020404030301010803" pitchFamily="18" charset="0"/>
              </a:rPr>
              <a:t>la fin des exercices le 31 déc. 2023</a:t>
            </a:r>
          </a:p>
        </p:txBody>
      </p:sp>
      <p:sp>
        <p:nvSpPr>
          <p:cNvPr id="13" name="TextBox 9">
            <a:extLst>
              <a:ext uri="{FF2B5EF4-FFF2-40B4-BE49-F238E27FC236}">
                <a16:creationId xmlns:a16="http://schemas.microsoft.com/office/drawing/2014/main" id="{9D18E75D-9E83-FA6D-F1D7-687459736BB0}"/>
              </a:ext>
            </a:extLst>
          </p:cNvPr>
          <p:cNvSpPr txBox="1"/>
          <p:nvPr/>
        </p:nvSpPr>
        <p:spPr>
          <a:xfrm>
            <a:off x="4271327" y="4156650"/>
            <a:ext cx="2325032" cy="531025"/>
          </a:xfrm>
          <a:prstGeom prst="rect">
            <a:avLst/>
          </a:prstGeom>
          <a:noFill/>
          <a:ln>
            <a:noFill/>
          </a:ln>
        </p:spPr>
        <p:txBody>
          <a:bodyPr wrap="square" lIns="44550" tIns="14850" rIns="44550" bIns="14850" rtlCol="0" anchor="t">
            <a:spAutoFit/>
          </a:bodyPr>
          <a:lstStyle/>
          <a:p>
            <a:pPr algn="ctr">
              <a:lnSpc>
                <a:spcPct val="90000"/>
              </a:lnSpc>
            </a:pPr>
            <a:r>
              <a:rPr lang="fr-FR" dirty="0">
                <a:solidFill>
                  <a:schemeClr val="tx2"/>
                </a:solidFill>
                <a:latin typeface="Garamond" panose="02020404030301010803" pitchFamily="18" charset="0"/>
                <a:sym typeface="Garamond" panose="02020404030301010803" pitchFamily="18" charset="0"/>
              </a:rPr>
              <a:t>2024 pour toutes les autres fins d’exercice</a:t>
            </a:r>
          </a:p>
        </p:txBody>
      </p:sp>
      <p:sp>
        <p:nvSpPr>
          <p:cNvPr id="14" name="TextBox 11">
            <a:extLst>
              <a:ext uri="{FF2B5EF4-FFF2-40B4-BE49-F238E27FC236}">
                <a16:creationId xmlns:a16="http://schemas.microsoft.com/office/drawing/2014/main" id="{148A92AC-5D26-6A36-487E-0E84D97450EC}"/>
              </a:ext>
            </a:extLst>
          </p:cNvPr>
          <p:cNvSpPr txBox="1"/>
          <p:nvPr/>
        </p:nvSpPr>
        <p:spPr>
          <a:xfrm>
            <a:off x="6630324" y="4156650"/>
            <a:ext cx="1930571" cy="1029623"/>
          </a:xfrm>
          <a:prstGeom prst="rect">
            <a:avLst/>
          </a:prstGeom>
          <a:noFill/>
          <a:ln>
            <a:noFill/>
          </a:ln>
        </p:spPr>
        <p:txBody>
          <a:bodyPr wrap="square" lIns="44550" tIns="14850" rIns="44550" bIns="14850" rtlCol="0">
            <a:spAutoFit/>
          </a:bodyPr>
          <a:lstStyle/>
          <a:p>
            <a:pPr algn="ctr">
              <a:lnSpc>
                <a:spcPct val="90000"/>
              </a:lnSpc>
            </a:pPr>
            <a:r>
              <a:rPr lang="fr-FR" dirty="0">
                <a:solidFill>
                  <a:schemeClr val="tx2"/>
                </a:solidFill>
                <a:latin typeface="Garamond" panose="02020404030301010803" pitchFamily="18" charset="0"/>
                <a:sym typeface="Garamond" panose="02020404030301010803" pitchFamily="18" charset="0"/>
              </a:rPr>
              <a:t>Les règles sont complexes et </a:t>
            </a:r>
            <a:br>
              <a:rPr lang="fr-FR" dirty="0">
                <a:solidFill>
                  <a:schemeClr val="tx2"/>
                </a:solidFill>
                <a:latin typeface="Garamond" panose="02020404030301010803" pitchFamily="18" charset="0"/>
                <a:sym typeface="Garamond" panose="02020404030301010803" pitchFamily="18" charset="0"/>
              </a:rPr>
            </a:br>
            <a:r>
              <a:rPr lang="fr-FR" dirty="0">
                <a:solidFill>
                  <a:schemeClr val="tx2"/>
                </a:solidFill>
                <a:latin typeface="Garamond" panose="02020404030301010803" pitchFamily="18" charset="0"/>
                <a:sym typeface="Garamond" panose="02020404030301010803" pitchFamily="18" charset="0"/>
              </a:rPr>
              <a:t>vastes – groupes nationaux touchés</a:t>
            </a:r>
          </a:p>
        </p:txBody>
      </p:sp>
      <p:sp>
        <p:nvSpPr>
          <p:cNvPr id="15" name="TextBox 13">
            <a:extLst>
              <a:ext uri="{FF2B5EF4-FFF2-40B4-BE49-F238E27FC236}">
                <a16:creationId xmlns:a16="http://schemas.microsoft.com/office/drawing/2014/main" id="{DE8B2F6E-50A6-200F-725A-184346A37C89}"/>
              </a:ext>
            </a:extLst>
          </p:cNvPr>
          <p:cNvSpPr txBox="1"/>
          <p:nvPr/>
        </p:nvSpPr>
        <p:spPr>
          <a:xfrm>
            <a:off x="8755985" y="4156650"/>
            <a:ext cx="2087648" cy="777887"/>
          </a:xfrm>
          <a:prstGeom prst="rect">
            <a:avLst/>
          </a:prstGeom>
          <a:noFill/>
          <a:ln>
            <a:noFill/>
          </a:ln>
        </p:spPr>
        <p:txBody>
          <a:bodyPr wrap="square" lIns="44550" tIns="14850" rIns="44550" bIns="14850" rtlCol="0">
            <a:spAutoFit/>
          </a:bodyPr>
          <a:lstStyle/>
          <a:p>
            <a:pPr algn="ctr">
              <a:lnSpc>
                <a:spcPct val="90000"/>
              </a:lnSpc>
            </a:pPr>
            <a:r>
              <a:rPr lang="fr-FR" kern="0" dirty="0">
                <a:solidFill>
                  <a:schemeClr val="tx2">
                    <a:lumMod val="100000"/>
                  </a:schemeClr>
                </a:solidFill>
                <a:latin typeface="Garamond" panose="02020404030301010803" pitchFamily="18" charset="0"/>
                <a:sym typeface="Garamond" panose="02020404030301010803" pitchFamily="18" charset="0"/>
              </a:rPr>
              <a:t>Figure à l’article 18.2 de la </a:t>
            </a:r>
            <a:r>
              <a:rPr lang="fr-FR" i="1" kern="0" dirty="0">
                <a:solidFill>
                  <a:schemeClr val="tx2">
                    <a:lumMod val="100000"/>
                  </a:schemeClr>
                </a:solidFill>
                <a:latin typeface="Garamond" panose="02020404030301010803" pitchFamily="18" charset="0"/>
                <a:sym typeface="Garamond" panose="02020404030301010803" pitchFamily="18" charset="0"/>
              </a:rPr>
              <a:t>Loi de l’impôt sur le revenu</a:t>
            </a:r>
            <a:r>
              <a:rPr lang="fr-FR" kern="0" dirty="0">
                <a:solidFill>
                  <a:schemeClr val="tx2">
                    <a:lumMod val="100000"/>
                  </a:schemeClr>
                </a:solidFill>
                <a:latin typeface="Garamond" panose="02020404030301010803" pitchFamily="18" charset="0"/>
                <a:sym typeface="Garamond" panose="02020404030301010803" pitchFamily="18" charset="0"/>
              </a:rPr>
              <a:t>, </a:t>
            </a:r>
            <a:r>
              <a:rPr lang="fr-FR" kern="0" dirty="0" err="1">
                <a:solidFill>
                  <a:schemeClr val="tx2">
                    <a:lumMod val="100000"/>
                  </a:schemeClr>
                </a:solidFill>
                <a:latin typeface="Garamond" panose="02020404030301010803" pitchFamily="18" charset="0"/>
                <a:sym typeface="Garamond" panose="02020404030301010803" pitchFamily="18" charset="0"/>
              </a:rPr>
              <a:t>ff</a:t>
            </a:r>
            <a:r>
              <a:rPr lang="fr-FR" kern="0" dirty="0">
                <a:solidFill>
                  <a:schemeClr val="tx2">
                    <a:lumMod val="100000"/>
                  </a:schemeClr>
                </a:solidFill>
                <a:latin typeface="Garamond" panose="02020404030301010803" pitchFamily="18" charset="0"/>
                <a:sym typeface="Garamond" panose="02020404030301010803" pitchFamily="18" charset="0"/>
              </a:rPr>
              <a:t>. </a:t>
            </a:r>
          </a:p>
        </p:txBody>
      </p:sp>
      <p:grpSp>
        <p:nvGrpSpPr>
          <p:cNvPr id="57" name="Groupe 56">
            <a:extLst>
              <a:ext uri="{FF2B5EF4-FFF2-40B4-BE49-F238E27FC236}">
                <a16:creationId xmlns:a16="http://schemas.microsoft.com/office/drawing/2014/main" id="{FA5B4E22-868C-DF1A-00F7-B0CCB1D1E5C0}"/>
              </a:ext>
            </a:extLst>
          </p:cNvPr>
          <p:cNvGrpSpPr/>
          <p:nvPr/>
        </p:nvGrpSpPr>
        <p:grpSpPr>
          <a:xfrm>
            <a:off x="9009297" y="2544543"/>
            <a:ext cx="1422667" cy="1423913"/>
            <a:chOff x="9009297" y="2544543"/>
            <a:chExt cx="1422667" cy="1423913"/>
          </a:xfrm>
        </p:grpSpPr>
        <p:sp>
          <p:nvSpPr>
            <p:cNvPr id="21" name="Oval 42">
              <a:extLst>
                <a:ext uri="{FF2B5EF4-FFF2-40B4-BE49-F238E27FC236}">
                  <a16:creationId xmlns:a16="http://schemas.microsoft.com/office/drawing/2014/main" id="{25D6335E-79AB-DC1F-3E4A-A94D3C18C36E}"/>
                </a:ext>
              </a:extLst>
            </p:cNvPr>
            <p:cNvSpPr/>
            <p:nvPr/>
          </p:nvSpPr>
          <p:spPr>
            <a:xfrm>
              <a:off x="9009297" y="2544543"/>
              <a:ext cx="1422667" cy="142391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latin typeface="Museo Sans 500" panose="02000000000000000000" pitchFamily="2" charset="77"/>
              </a:endParaRPr>
            </a:p>
          </p:txBody>
        </p:sp>
        <p:pic>
          <p:nvPicPr>
            <p:cNvPr id="38" name="Graphique 37" descr="Livre fermé contour">
              <a:extLst>
                <a:ext uri="{FF2B5EF4-FFF2-40B4-BE49-F238E27FC236}">
                  <a16:creationId xmlns:a16="http://schemas.microsoft.com/office/drawing/2014/main" id="{B5339E6E-283A-C5A6-B624-965F1893246B}"/>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310322" y="2847118"/>
              <a:ext cx="846160" cy="767804"/>
            </a:xfrm>
            <a:prstGeom prst="rect">
              <a:avLst/>
            </a:prstGeom>
          </p:spPr>
        </p:pic>
      </p:grpSp>
      <p:grpSp>
        <p:nvGrpSpPr>
          <p:cNvPr id="56" name="Groupe 55">
            <a:extLst>
              <a:ext uri="{FF2B5EF4-FFF2-40B4-BE49-F238E27FC236}">
                <a16:creationId xmlns:a16="http://schemas.microsoft.com/office/drawing/2014/main" id="{0E2CF9A4-9B30-6B7F-74C6-52253C748C73}"/>
              </a:ext>
            </a:extLst>
          </p:cNvPr>
          <p:cNvGrpSpPr/>
          <p:nvPr/>
        </p:nvGrpSpPr>
        <p:grpSpPr>
          <a:xfrm>
            <a:off x="6848981" y="2544543"/>
            <a:ext cx="1422667" cy="1423913"/>
            <a:chOff x="6848981" y="2544543"/>
            <a:chExt cx="1422667" cy="1423913"/>
          </a:xfrm>
        </p:grpSpPr>
        <p:sp>
          <p:nvSpPr>
            <p:cNvPr id="31" name="Oval 36">
              <a:extLst>
                <a:ext uri="{FF2B5EF4-FFF2-40B4-BE49-F238E27FC236}">
                  <a16:creationId xmlns:a16="http://schemas.microsoft.com/office/drawing/2014/main" id="{596D7C4B-5763-3384-4F10-CD25387C32DC}"/>
                </a:ext>
              </a:extLst>
            </p:cNvPr>
            <p:cNvSpPr/>
            <p:nvPr/>
          </p:nvSpPr>
          <p:spPr>
            <a:xfrm>
              <a:off x="6848981" y="2544543"/>
              <a:ext cx="1422667" cy="14239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latin typeface="Museo Sans 500" panose="02000000000000000000" pitchFamily="2" charset="77"/>
              </a:endParaRPr>
            </a:p>
          </p:txBody>
        </p:sp>
        <p:pic>
          <p:nvPicPr>
            <p:cNvPr id="40" name="Graphique 39" descr="Femme juge contour">
              <a:extLst>
                <a:ext uri="{FF2B5EF4-FFF2-40B4-BE49-F238E27FC236}">
                  <a16:creationId xmlns:a16="http://schemas.microsoft.com/office/drawing/2014/main" id="{1B3F887B-EC0A-2921-59FF-FE4F570D04FB}"/>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126377" y="2787267"/>
              <a:ext cx="914400" cy="914400"/>
            </a:xfrm>
            <a:prstGeom prst="rect">
              <a:avLst/>
            </a:prstGeom>
          </p:spPr>
        </p:pic>
      </p:grpSp>
      <p:grpSp>
        <p:nvGrpSpPr>
          <p:cNvPr id="54" name="Groupe 53">
            <a:extLst>
              <a:ext uri="{FF2B5EF4-FFF2-40B4-BE49-F238E27FC236}">
                <a16:creationId xmlns:a16="http://schemas.microsoft.com/office/drawing/2014/main" id="{22D9BA89-DB80-48B1-8DAC-AF4D87B07B99}"/>
              </a:ext>
            </a:extLst>
          </p:cNvPr>
          <p:cNvGrpSpPr/>
          <p:nvPr/>
        </p:nvGrpSpPr>
        <p:grpSpPr>
          <a:xfrm>
            <a:off x="2528349" y="2544543"/>
            <a:ext cx="1422667" cy="1423913"/>
            <a:chOff x="2528349" y="2544543"/>
            <a:chExt cx="1422667" cy="1423913"/>
          </a:xfrm>
        </p:grpSpPr>
        <p:sp>
          <p:nvSpPr>
            <p:cNvPr id="9" name="Oval 44">
              <a:extLst>
                <a:ext uri="{FF2B5EF4-FFF2-40B4-BE49-F238E27FC236}">
                  <a16:creationId xmlns:a16="http://schemas.microsoft.com/office/drawing/2014/main" id="{AE068B12-97FF-EB5E-0300-95349ACA5E59}"/>
                </a:ext>
              </a:extLst>
            </p:cNvPr>
            <p:cNvSpPr/>
            <p:nvPr/>
          </p:nvSpPr>
          <p:spPr>
            <a:xfrm>
              <a:off x="2528349" y="2544543"/>
              <a:ext cx="1422667" cy="142391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latin typeface="Museo Sans 500" panose="02000000000000000000" pitchFamily="2" charset="77"/>
              </a:endParaRPr>
            </a:p>
          </p:txBody>
        </p:sp>
        <p:grpSp>
          <p:nvGrpSpPr>
            <p:cNvPr id="48" name="Groupe 47">
              <a:extLst>
                <a:ext uri="{FF2B5EF4-FFF2-40B4-BE49-F238E27FC236}">
                  <a16:creationId xmlns:a16="http://schemas.microsoft.com/office/drawing/2014/main" id="{45CCB426-B90B-C768-C72E-91939510971F}"/>
                </a:ext>
              </a:extLst>
            </p:cNvPr>
            <p:cNvGrpSpPr/>
            <p:nvPr/>
          </p:nvGrpSpPr>
          <p:grpSpPr>
            <a:xfrm>
              <a:off x="2793835" y="2731059"/>
              <a:ext cx="914400" cy="968886"/>
              <a:chOff x="2800659" y="2799299"/>
              <a:chExt cx="914400" cy="968886"/>
            </a:xfrm>
          </p:grpSpPr>
          <p:pic>
            <p:nvPicPr>
              <p:cNvPr id="44" name="Graphique 43" descr="Calendrier journalier contour">
                <a:extLst>
                  <a:ext uri="{FF2B5EF4-FFF2-40B4-BE49-F238E27FC236}">
                    <a16:creationId xmlns:a16="http://schemas.microsoft.com/office/drawing/2014/main" id="{85FD25D8-F79D-CAB4-6FA5-06EF4388294F}"/>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800659" y="2799299"/>
                <a:ext cx="914400" cy="914400"/>
              </a:xfrm>
              <a:prstGeom prst="rect">
                <a:avLst/>
              </a:prstGeom>
            </p:spPr>
          </p:pic>
          <p:sp>
            <p:nvSpPr>
              <p:cNvPr id="47" name="TextBox 7">
                <a:extLst>
                  <a:ext uri="{FF2B5EF4-FFF2-40B4-BE49-F238E27FC236}">
                    <a16:creationId xmlns:a16="http://schemas.microsoft.com/office/drawing/2014/main" id="{2974EA48-315A-0729-FC03-EB1A744E5031}"/>
                  </a:ext>
                </a:extLst>
              </p:cNvPr>
              <p:cNvSpPr txBox="1"/>
              <p:nvPr/>
            </p:nvSpPr>
            <p:spPr>
              <a:xfrm>
                <a:off x="2854179" y="3651312"/>
                <a:ext cx="785573" cy="116873"/>
              </a:xfrm>
              <a:prstGeom prst="rect">
                <a:avLst/>
              </a:prstGeom>
              <a:noFill/>
              <a:ln>
                <a:noFill/>
              </a:ln>
            </p:spPr>
            <p:txBody>
              <a:bodyPr wrap="square" lIns="44550" tIns="14850" rIns="44550" bIns="14850" rtlCol="0">
                <a:spAutoFit/>
              </a:bodyPr>
              <a:lstStyle/>
              <a:p>
                <a:pPr algn="ctr">
                  <a:lnSpc>
                    <a:spcPts val="600"/>
                  </a:lnSpc>
                </a:pPr>
                <a:r>
                  <a:rPr lang="fr-FR" sz="1000" dirty="0">
                    <a:solidFill>
                      <a:schemeClr val="bg1"/>
                    </a:solidFill>
                    <a:latin typeface="Arial" panose="020B0604020202020204" pitchFamily="34" charset="0"/>
                    <a:sym typeface="Arial" panose="020B0604020202020204" pitchFamily="34" charset="0"/>
                  </a:rPr>
                  <a:t>DÉC. 2023</a:t>
                </a:r>
              </a:p>
            </p:txBody>
          </p:sp>
        </p:grpSp>
      </p:grpSp>
      <p:grpSp>
        <p:nvGrpSpPr>
          <p:cNvPr id="53" name="Groupe 52">
            <a:extLst>
              <a:ext uri="{FF2B5EF4-FFF2-40B4-BE49-F238E27FC236}">
                <a16:creationId xmlns:a16="http://schemas.microsoft.com/office/drawing/2014/main" id="{3FCDCEC9-CE2A-8C27-5176-090CE8611D45}"/>
              </a:ext>
            </a:extLst>
          </p:cNvPr>
          <p:cNvGrpSpPr/>
          <p:nvPr/>
        </p:nvGrpSpPr>
        <p:grpSpPr>
          <a:xfrm>
            <a:off x="368033" y="2544543"/>
            <a:ext cx="1422667" cy="1423913"/>
            <a:chOff x="368033" y="2544543"/>
            <a:chExt cx="1422667" cy="1423913"/>
          </a:xfrm>
        </p:grpSpPr>
        <p:sp>
          <p:nvSpPr>
            <p:cNvPr id="24" name="Oval 38">
              <a:extLst>
                <a:ext uri="{FF2B5EF4-FFF2-40B4-BE49-F238E27FC236}">
                  <a16:creationId xmlns:a16="http://schemas.microsoft.com/office/drawing/2014/main" id="{0A5E8550-8FEE-474E-8298-C706933DDF48}"/>
                </a:ext>
              </a:extLst>
            </p:cNvPr>
            <p:cNvSpPr/>
            <p:nvPr/>
          </p:nvSpPr>
          <p:spPr>
            <a:xfrm>
              <a:off x="368033" y="2544543"/>
              <a:ext cx="1422667" cy="14239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latin typeface="Museo Sans 500" panose="02000000000000000000" pitchFamily="2" charset="77"/>
              </a:endParaRPr>
            </a:p>
          </p:txBody>
        </p:sp>
        <p:grpSp>
          <p:nvGrpSpPr>
            <p:cNvPr id="49" name="Groupe 48">
              <a:extLst>
                <a:ext uri="{FF2B5EF4-FFF2-40B4-BE49-F238E27FC236}">
                  <a16:creationId xmlns:a16="http://schemas.microsoft.com/office/drawing/2014/main" id="{64253212-BBAF-3F08-0FC2-C31634647350}"/>
                </a:ext>
              </a:extLst>
            </p:cNvPr>
            <p:cNvGrpSpPr/>
            <p:nvPr/>
          </p:nvGrpSpPr>
          <p:grpSpPr>
            <a:xfrm>
              <a:off x="630661" y="2726814"/>
              <a:ext cx="914400" cy="968886"/>
              <a:chOff x="2800659" y="2799299"/>
              <a:chExt cx="914400" cy="968886"/>
            </a:xfrm>
          </p:grpSpPr>
          <p:pic>
            <p:nvPicPr>
              <p:cNvPr id="50" name="Graphique 49" descr="Calendrier journalier contour">
                <a:extLst>
                  <a:ext uri="{FF2B5EF4-FFF2-40B4-BE49-F238E27FC236}">
                    <a16:creationId xmlns:a16="http://schemas.microsoft.com/office/drawing/2014/main" id="{A4A97B21-2EAB-5BD7-0C4E-F5691E1D31E3}"/>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800659" y="2799299"/>
                <a:ext cx="914400" cy="914400"/>
              </a:xfrm>
              <a:prstGeom prst="rect">
                <a:avLst/>
              </a:prstGeom>
            </p:spPr>
          </p:pic>
          <p:sp>
            <p:nvSpPr>
              <p:cNvPr id="51" name="TextBox 7">
                <a:extLst>
                  <a:ext uri="{FF2B5EF4-FFF2-40B4-BE49-F238E27FC236}">
                    <a16:creationId xmlns:a16="http://schemas.microsoft.com/office/drawing/2014/main" id="{C116399B-3DFE-7166-A094-D6310092CE86}"/>
                  </a:ext>
                </a:extLst>
              </p:cNvPr>
              <p:cNvSpPr txBox="1"/>
              <p:nvPr/>
            </p:nvSpPr>
            <p:spPr>
              <a:xfrm>
                <a:off x="2854179" y="3651312"/>
                <a:ext cx="785573" cy="116873"/>
              </a:xfrm>
              <a:prstGeom prst="rect">
                <a:avLst/>
              </a:prstGeom>
              <a:noFill/>
              <a:ln>
                <a:noFill/>
              </a:ln>
            </p:spPr>
            <p:txBody>
              <a:bodyPr wrap="square" lIns="44550" tIns="14850" rIns="44550" bIns="14850" rtlCol="0">
                <a:spAutoFit/>
              </a:bodyPr>
              <a:lstStyle/>
              <a:p>
                <a:pPr algn="ctr">
                  <a:lnSpc>
                    <a:spcPts val="600"/>
                  </a:lnSpc>
                </a:pPr>
                <a:r>
                  <a:rPr lang="fr-FR" sz="1000" dirty="0">
                    <a:solidFill>
                      <a:schemeClr val="bg1"/>
                    </a:solidFill>
                    <a:latin typeface="Arial" panose="020B0604020202020204" pitchFamily="34" charset="0"/>
                    <a:sym typeface="Arial" panose="020B0604020202020204" pitchFamily="34" charset="0"/>
                  </a:rPr>
                  <a:t>FÉVR. 2022</a:t>
                </a:r>
              </a:p>
            </p:txBody>
          </p:sp>
        </p:grpSp>
      </p:grpSp>
      <p:grpSp>
        <p:nvGrpSpPr>
          <p:cNvPr id="55" name="Groupe 54">
            <a:extLst>
              <a:ext uri="{FF2B5EF4-FFF2-40B4-BE49-F238E27FC236}">
                <a16:creationId xmlns:a16="http://schemas.microsoft.com/office/drawing/2014/main" id="{0E118FDA-87EF-54D0-2FF9-AA9649C2C062}"/>
              </a:ext>
            </a:extLst>
          </p:cNvPr>
          <p:cNvGrpSpPr/>
          <p:nvPr/>
        </p:nvGrpSpPr>
        <p:grpSpPr>
          <a:xfrm>
            <a:off x="4688665" y="2544543"/>
            <a:ext cx="1422667" cy="1423913"/>
            <a:chOff x="4688665" y="2544543"/>
            <a:chExt cx="1422667" cy="1423913"/>
          </a:xfrm>
        </p:grpSpPr>
        <p:sp>
          <p:nvSpPr>
            <p:cNvPr id="6" name="Oval 46">
              <a:extLst>
                <a:ext uri="{FF2B5EF4-FFF2-40B4-BE49-F238E27FC236}">
                  <a16:creationId xmlns:a16="http://schemas.microsoft.com/office/drawing/2014/main" id="{1B07B7C6-24BA-613F-5378-84F46D8FD731}"/>
                </a:ext>
              </a:extLst>
            </p:cNvPr>
            <p:cNvSpPr/>
            <p:nvPr/>
          </p:nvSpPr>
          <p:spPr>
            <a:xfrm>
              <a:off x="4688665" y="2544543"/>
              <a:ext cx="1422667" cy="1423913"/>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85" dirty="0">
                <a:latin typeface="Museo Sans 500" panose="02000000000000000000" pitchFamily="2" charset="77"/>
              </a:endParaRPr>
            </a:p>
          </p:txBody>
        </p:sp>
        <p:pic>
          <p:nvPicPr>
            <p:cNvPr id="42" name="Graphique 41" descr="Calendrier mensuel contour">
              <a:extLst>
                <a:ext uri="{FF2B5EF4-FFF2-40B4-BE49-F238E27FC236}">
                  <a16:creationId xmlns:a16="http://schemas.microsoft.com/office/drawing/2014/main" id="{A0A8F2D1-124E-BDE8-AAB6-1E3DC1A8BA0D}"/>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962995" y="2724235"/>
              <a:ext cx="914400" cy="914400"/>
            </a:xfrm>
            <a:prstGeom prst="rect">
              <a:avLst/>
            </a:prstGeom>
          </p:spPr>
        </p:pic>
        <p:sp>
          <p:nvSpPr>
            <p:cNvPr id="52" name="TextBox 7">
              <a:extLst>
                <a:ext uri="{FF2B5EF4-FFF2-40B4-BE49-F238E27FC236}">
                  <a16:creationId xmlns:a16="http://schemas.microsoft.com/office/drawing/2014/main" id="{6F4983CE-9838-2434-1B0E-383097CB5D62}"/>
                </a:ext>
              </a:extLst>
            </p:cNvPr>
            <p:cNvSpPr txBox="1"/>
            <p:nvPr/>
          </p:nvSpPr>
          <p:spPr>
            <a:xfrm>
              <a:off x="5016897" y="3578826"/>
              <a:ext cx="785573" cy="116873"/>
            </a:xfrm>
            <a:prstGeom prst="rect">
              <a:avLst/>
            </a:prstGeom>
            <a:noFill/>
            <a:ln>
              <a:noFill/>
            </a:ln>
          </p:spPr>
          <p:txBody>
            <a:bodyPr wrap="square" lIns="44550" tIns="14850" rIns="44550" bIns="14850" rtlCol="0">
              <a:spAutoFit/>
            </a:bodyPr>
            <a:lstStyle/>
            <a:p>
              <a:pPr algn="ctr">
                <a:lnSpc>
                  <a:spcPts val="600"/>
                </a:lnSpc>
              </a:pPr>
              <a:r>
                <a:rPr lang="fr-FR" sz="1000" dirty="0">
                  <a:solidFill>
                    <a:schemeClr val="bg1"/>
                  </a:solidFill>
                  <a:latin typeface="Arial" panose="020B0604020202020204" pitchFamily="34" charset="0"/>
                  <a:sym typeface="Arial" panose="020B0604020202020204" pitchFamily="34" charset="0"/>
                </a:rPr>
                <a:t>2024</a:t>
              </a:r>
            </a:p>
          </p:txBody>
        </p:sp>
      </p:grpSp>
    </p:spTree>
    <p:extLst>
      <p:ext uri="{BB962C8B-B14F-4D97-AF65-F5344CB8AC3E}">
        <p14:creationId xmlns:p14="http://schemas.microsoft.com/office/powerpoint/2010/main" val="8313771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E13B6B-F4E2-7BD8-F07D-29E7D6A5E295}"/>
              </a:ext>
            </a:extLst>
          </p:cNvPr>
          <p:cNvSpPr>
            <a:spLocks noGrp="1"/>
          </p:cNvSpPr>
          <p:nvPr>
            <p:ph type="title"/>
          </p:nvPr>
        </p:nvSpPr>
        <p:spPr>
          <a:xfrm>
            <a:off x="205201" y="535298"/>
            <a:ext cx="4290600" cy="1726639"/>
          </a:xfrm>
        </p:spPr>
        <p:txBody>
          <a:bodyPr/>
          <a:lstStyle/>
          <a:p>
            <a:r>
              <a:rPr lang="fr-FR" spc="0" dirty="0">
                <a:cs typeface="+mn-cs"/>
                <a:sym typeface="Garamond" panose="02020404030301010803" pitchFamily="18" charset="0"/>
              </a:rPr>
              <a:t>Règle de base</a:t>
            </a:r>
          </a:p>
        </p:txBody>
      </p:sp>
      <p:sp>
        <p:nvSpPr>
          <p:cNvPr id="5" name="Espace réservé du numéro de diapositive 4">
            <a:extLst>
              <a:ext uri="{FF2B5EF4-FFF2-40B4-BE49-F238E27FC236}">
                <a16:creationId xmlns:a16="http://schemas.microsoft.com/office/drawing/2014/main" id="{BB7746F1-0988-DAB6-7CC9-35B2B91516ED}"/>
              </a:ext>
            </a:extLst>
          </p:cNvPr>
          <p:cNvSpPr>
            <a:spLocks noGrp="1"/>
          </p:cNvSpPr>
          <p:nvPr>
            <p:ph type="sldNum" sz="quarter" idx="12"/>
          </p:nvPr>
        </p:nvSpPr>
        <p:spPr/>
        <p:txBody>
          <a:bodyPr/>
          <a:lstStyle/>
          <a:p>
            <a:fld id="{D6F4737C-4BD2-4375-B602-5A5A0BCE5193}" type="slidenum">
              <a:rPr lang="fr-FR" spc="0" noProof="0" smtClean="0">
                <a:cs typeface="+mn-cs"/>
                <a:sym typeface="Garamond" panose="02020404030301010803" pitchFamily="18" charset="0"/>
              </a:rPr>
              <a:t>8</a:t>
            </a:fld>
            <a:endParaRPr lang="fr-FR" spc="0" noProof="0" dirty="0">
              <a:cs typeface="+mn-cs"/>
              <a:sym typeface="Garamond" panose="02020404030301010803" pitchFamily="18" charset="0"/>
            </a:endParaRPr>
          </a:p>
        </p:txBody>
      </p:sp>
      <p:pic>
        <p:nvPicPr>
          <p:cNvPr id="9" name="Espace réservé pour une image  8" descr="Une image contenant texte, ordinateur, clavier, guichet&#10;&#10;Description générée automatiquement">
            <a:extLst>
              <a:ext uri="{FF2B5EF4-FFF2-40B4-BE49-F238E27FC236}">
                <a16:creationId xmlns:a16="http://schemas.microsoft.com/office/drawing/2014/main" id="{109BC8BF-D5EB-56EE-72D2-209D6C604681}"/>
              </a:ext>
            </a:extLst>
          </p:cNvPr>
          <p:cNvPicPr>
            <a:picLocks noGrp="1" noChangeAspect="1"/>
          </p:cNvPicPr>
          <p:nvPr>
            <p:ph type="pic" sz="quarter" idx="13"/>
          </p:nvPr>
        </p:nvPicPr>
        <p:blipFill rotWithShape="1">
          <a:blip r:embed="rId2" cstate="hqprint">
            <a:extLst>
              <a:ext uri="{28A0092B-C50C-407E-A947-70E740481C1C}">
                <a14:useLocalDpi xmlns:a14="http://schemas.microsoft.com/office/drawing/2010/main" val="0"/>
              </a:ext>
            </a:extLst>
          </a:blip>
          <a:srcRect t="7712" b="22720"/>
          <a:stretch/>
        </p:blipFill>
        <p:spPr>
          <a:xfrm>
            <a:off x="4724400" y="-12031"/>
            <a:ext cx="7467599" cy="3467100"/>
          </a:xfrm>
        </p:spPr>
      </p:pic>
      <p:sp>
        <p:nvSpPr>
          <p:cNvPr id="7" name="Espace réservé du contenu 3">
            <a:extLst>
              <a:ext uri="{FF2B5EF4-FFF2-40B4-BE49-F238E27FC236}">
                <a16:creationId xmlns:a16="http://schemas.microsoft.com/office/drawing/2014/main" id="{85D53C69-1851-0F03-7501-C3B430168733}"/>
              </a:ext>
            </a:extLst>
          </p:cNvPr>
          <p:cNvSpPr txBox="1">
            <a:spLocks/>
          </p:cNvSpPr>
          <p:nvPr/>
        </p:nvSpPr>
        <p:spPr>
          <a:xfrm>
            <a:off x="4632150" y="3946359"/>
            <a:ext cx="6593313" cy="243405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buFont typeface="Arial" panose="020B0604020202020204" pitchFamily="34" charset="0"/>
              <a:buNone/>
              <a:defRPr sz="2400" kern="1200" spc="100" baseline="0">
                <a:solidFill>
                  <a:schemeClr val="tx1"/>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lnSpc>
                <a:spcPct val="90000"/>
              </a:lnSpc>
              <a:spcBef>
                <a:spcPts val="0"/>
              </a:spcBef>
              <a:buClr>
                <a:schemeClr val="accent6"/>
              </a:buClr>
              <a:buFont typeface="Arial" panose="020B0604020202020204" pitchFamily="34" charset="0"/>
              <a:buChar char="•"/>
              <a:defRPr sz="2000" kern="1200" spc="100" baseline="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90000"/>
              </a:lnSpc>
              <a:spcBef>
                <a:spcPts val="0"/>
              </a:spcBef>
              <a:buClr>
                <a:schemeClr val="accent6"/>
              </a:buClr>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3pPr>
            <a:lvl4pPr marL="685800" indent="-228600" algn="l" defTabSz="914400" rtl="0" eaLnBrk="1" latinLnBrk="0" hangingPunct="1">
              <a:lnSpc>
                <a:spcPct val="90000"/>
              </a:lnSpc>
              <a:spcBef>
                <a:spcPts val="0"/>
              </a:spcBef>
              <a:buClrTx/>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4pPr>
            <a:lvl5pPr marL="914400" indent="-228600" algn="l" defTabSz="914400" rtl="0" eaLnBrk="1" latinLnBrk="0" hangingPunct="1">
              <a:lnSpc>
                <a:spcPct val="90000"/>
              </a:lnSpc>
              <a:spcBef>
                <a:spcPts val="0"/>
              </a:spcBef>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fr-FR" sz="1800" spc="0" dirty="0">
                <a:cs typeface="+mn-cs"/>
                <a:sym typeface="Arial" panose="020B0604020202020204" pitchFamily="34" charset="0"/>
              </a:rPr>
              <a:t>Aucune déduction des dépenses d’intérêts et de financement (autres que les « intérêts exclus ») </a:t>
            </a:r>
            <a:br>
              <a:rPr lang="fr-FR" sz="1800" spc="0" dirty="0">
                <a:cs typeface="+mn-cs"/>
                <a:sym typeface="Arial" panose="020B0604020202020204" pitchFamily="34" charset="0"/>
              </a:rPr>
            </a:br>
            <a:r>
              <a:rPr lang="fr-FR" sz="1800" spc="0" dirty="0">
                <a:cs typeface="+mn-cs"/>
                <a:sym typeface="Arial" panose="020B0604020202020204" pitchFamily="34" charset="0"/>
              </a:rPr>
              <a:t>au-delà du ratio autorisé du « BAIIA »</a:t>
            </a:r>
          </a:p>
          <a:p>
            <a:pPr lvl="1"/>
            <a:endParaRPr lang="fr-FR" sz="1800" spc="0" dirty="0">
              <a:cs typeface="+mn-cs"/>
              <a:sym typeface="Arial" panose="020B0604020202020204" pitchFamily="34" charset="0"/>
            </a:endParaRPr>
          </a:p>
          <a:p>
            <a:pPr lvl="2"/>
            <a:r>
              <a:rPr lang="fr-FR" sz="1600" spc="0" dirty="0">
                <a:cs typeface="+mn-cs"/>
                <a:sym typeface="Arial" panose="020B0604020202020204" pitchFamily="34" charset="0"/>
              </a:rPr>
              <a:t>40 % en 2023</a:t>
            </a:r>
          </a:p>
          <a:p>
            <a:pPr lvl="2"/>
            <a:r>
              <a:rPr lang="fr-FR" sz="1600" spc="0" dirty="0">
                <a:cs typeface="+mn-cs"/>
                <a:sym typeface="Arial" panose="020B0604020202020204" pitchFamily="34" charset="0"/>
              </a:rPr>
              <a:t>30 % par la suite</a:t>
            </a:r>
          </a:p>
          <a:p>
            <a:pPr lvl="2"/>
            <a:endParaRPr lang="fr-FR" sz="1600" spc="0" dirty="0">
              <a:cs typeface="+mn-cs"/>
              <a:sym typeface="Arial" panose="020B0604020202020204" pitchFamily="34" charset="0"/>
            </a:endParaRPr>
          </a:p>
          <a:p>
            <a:pPr lvl="1"/>
            <a:r>
              <a:rPr lang="fr-FR" sz="1800" spc="0" dirty="0">
                <a:cs typeface="+mn-cs"/>
                <a:sym typeface="Arial" panose="020B0604020202020204" pitchFamily="34" charset="0"/>
              </a:rPr>
              <a:t>S’applique aux sociétés et aux fiducies (en tenant compte </a:t>
            </a:r>
            <a:br>
              <a:rPr lang="fr-FR" sz="1800" spc="0" dirty="0">
                <a:cs typeface="+mn-cs"/>
                <a:sym typeface="Arial" panose="020B0604020202020204" pitchFamily="34" charset="0"/>
              </a:rPr>
            </a:br>
            <a:r>
              <a:rPr lang="fr-FR" sz="1800" spc="0" dirty="0">
                <a:cs typeface="+mn-cs"/>
                <a:sym typeface="Arial" panose="020B0604020202020204" pitchFamily="34" charset="0"/>
              </a:rPr>
              <a:t>de leurs participations dans des sociétés de personnes, </a:t>
            </a:r>
            <a:br>
              <a:rPr lang="fr-FR" sz="1800" spc="0" dirty="0">
                <a:cs typeface="+mn-cs"/>
                <a:sym typeface="Arial" panose="020B0604020202020204" pitchFamily="34" charset="0"/>
              </a:rPr>
            </a:br>
            <a:r>
              <a:rPr lang="fr-FR" sz="1800" spc="0" dirty="0">
                <a:cs typeface="+mn-cs"/>
                <a:sym typeface="Arial" panose="020B0604020202020204" pitchFamily="34" charset="0"/>
              </a:rPr>
              <a:t>des coentreprises et des copropriétés)</a:t>
            </a:r>
          </a:p>
        </p:txBody>
      </p:sp>
    </p:spTree>
    <p:extLst>
      <p:ext uri="{BB962C8B-B14F-4D97-AF65-F5344CB8AC3E}">
        <p14:creationId xmlns:p14="http://schemas.microsoft.com/office/powerpoint/2010/main" val="7812209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3BF0779-4C21-2CEE-D182-2481E03C8807}"/>
              </a:ext>
            </a:extLst>
          </p:cNvPr>
          <p:cNvSpPr>
            <a:spLocks noGrp="1"/>
          </p:cNvSpPr>
          <p:nvPr>
            <p:ph type="title"/>
          </p:nvPr>
        </p:nvSpPr>
        <p:spPr/>
        <p:txBody>
          <a:bodyPr/>
          <a:lstStyle/>
          <a:p>
            <a:r>
              <a:rPr lang="fr-FR" kern="0" spc="0" dirty="0">
                <a:solidFill>
                  <a:schemeClr val="tx1">
                    <a:lumMod val="100000"/>
                  </a:schemeClr>
                </a:solidFill>
                <a:cs typeface="+mn-cs"/>
                <a:sym typeface="Garamond" panose="02020404030301010803" pitchFamily="18" charset="0"/>
              </a:rPr>
              <a:t>Règle de base </a:t>
            </a:r>
            <a:r>
              <a:rPr lang="fr-FR" sz="1800" kern="0" spc="0" dirty="0">
                <a:solidFill>
                  <a:schemeClr val="tx1">
                    <a:lumMod val="100000"/>
                  </a:schemeClr>
                </a:solidFill>
                <a:cs typeface="+mn-cs"/>
                <a:sym typeface="Garamond" panose="02020404030301010803" pitchFamily="18" charset="0"/>
              </a:rPr>
              <a:t>(suite)</a:t>
            </a:r>
            <a:endParaRPr lang="fr-FR" kern="0" spc="0" dirty="0">
              <a:solidFill>
                <a:schemeClr val="tx1">
                  <a:lumMod val="100000"/>
                </a:schemeClr>
              </a:solidFill>
              <a:cs typeface="+mn-cs"/>
              <a:sym typeface="Garamond" panose="02020404030301010803" pitchFamily="18" charset="0"/>
            </a:endParaRPr>
          </a:p>
        </p:txBody>
      </p:sp>
      <p:sp>
        <p:nvSpPr>
          <p:cNvPr id="5" name="Espace réservé du numéro de diapositive 4">
            <a:extLst>
              <a:ext uri="{FF2B5EF4-FFF2-40B4-BE49-F238E27FC236}">
                <a16:creationId xmlns:a16="http://schemas.microsoft.com/office/drawing/2014/main" id="{15033AC6-51A1-DEAA-4A91-4ADE911C61A2}"/>
              </a:ext>
            </a:extLst>
          </p:cNvPr>
          <p:cNvSpPr>
            <a:spLocks noGrp="1"/>
          </p:cNvSpPr>
          <p:nvPr>
            <p:ph type="sldNum" sz="quarter" idx="12"/>
          </p:nvPr>
        </p:nvSpPr>
        <p:spPr/>
        <p:txBody>
          <a:bodyPr/>
          <a:lstStyle/>
          <a:p>
            <a:fld id="{D6F4737C-4BD2-4375-B602-5A5A0BCE5193}" type="slidenum">
              <a:rPr lang="fr-FR" spc="0" noProof="0" smtClean="0">
                <a:cs typeface="+mn-cs"/>
                <a:sym typeface="Garamond" panose="02020404030301010803" pitchFamily="18" charset="0"/>
              </a:rPr>
              <a:t>9</a:t>
            </a:fld>
            <a:endParaRPr lang="fr-FR" spc="0" noProof="0" dirty="0">
              <a:cs typeface="+mn-cs"/>
              <a:sym typeface="Garamond" panose="02020404030301010803" pitchFamily="18" charset="0"/>
            </a:endParaRPr>
          </a:p>
        </p:txBody>
      </p:sp>
      <p:sp>
        <p:nvSpPr>
          <p:cNvPr id="6" name="Espace réservé du contenu 3">
            <a:extLst>
              <a:ext uri="{FF2B5EF4-FFF2-40B4-BE49-F238E27FC236}">
                <a16:creationId xmlns:a16="http://schemas.microsoft.com/office/drawing/2014/main" id="{5F9194CD-6DDB-A50C-F100-5B3AEB2005A1}"/>
              </a:ext>
            </a:extLst>
          </p:cNvPr>
          <p:cNvSpPr txBox="1">
            <a:spLocks/>
          </p:cNvSpPr>
          <p:nvPr/>
        </p:nvSpPr>
        <p:spPr>
          <a:xfrm>
            <a:off x="1682415" y="2650078"/>
            <a:ext cx="7124700" cy="17303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buFont typeface="Arial" panose="020B0604020202020204" pitchFamily="34" charset="0"/>
              <a:buNone/>
              <a:defRPr sz="2400" kern="1200" spc="100" baseline="0">
                <a:solidFill>
                  <a:schemeClr val="tx1"/>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lnSpc>
                <a:spcPct val="90000"/>
              </a:lnSpc>
              <a:spcBef>
                <a:spcPts val="0"/>
              </a:spcBef>
              <a:buClr>
                <a:schemeClr val="accent6"/>
              </a:buClr>
              <a:buFont typeface="Arial" panose="020B0604020202020204" pitchFamily="34" charset="0"/>
              <a:buChar char="•"/>
              <a:defRPr sz="2000" kern="1200" spc="100" baseline="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90000"/>
              </a:lnSpc>
              <a:spcBef>
                <a:spcPts val="0"/>
              </a:spcBef>
              <a:buClr>
                <a:schemeClr val="accent6"/>
              </a:buClr>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3pPr>
            <a:lvl4pPr marL="685800" indent="-228600" algn="l" defTabSz="914400" rtl="0" eaLnBrk="1" latinLnBrk="0" hangingPunct="1">
              <a:lnSpc>
                <a:spcPct val="90000"/>
              </a:lnSpc>
              <a:spcBef>
                <a:spcPts val="0"/>
              </a:spcBef>
              <a:buClrTx/>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4pPr>
            <a:lvl5pPr marL="914400" indent="-228600" algn="l" defTabSz="914400" rtl="0" eaLnBrk="1" latinLnBrk="0" hangingPunct="1">
              <a:lnSpc>
                <a:spcPct val="90000"/>
              </a:lnSpc>
              <a:spcBef>
                <a:spcPts val="0"/>
              </a:spcBef>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fr-FR" sz="1800" spc="0" dirty="0">
                <a:cs typeface="+mn-cs"/>
                <a:sym typeface="Arial" panose="020B0604020202020204" pitchFamily="34" charset="0"/>
              </a:rPr>
              <a:t>Possibilité de transfert d’une « capacité » entre sociétés </a:t>
            </a:r>
            <a:br>
              <a:rPr lang="fr-FR" sz="1800" spc="0" dirty="0">
                <a:cs typeface="+mn-cs"/>
                <a:sym typeface="Arial" panose="020B0604020202020204" pitchFamily="34" charset="0"/>
              </a:rPr>
            </a:br>
            <a:r>
              <a:rPr lang="fr-FR" sz="1800" spc="0" dirty="0">
                <a:cs typeface="+mn-cs"/>
                <a:sym typeface="Arial" panose="020B0604020202020204" pitchFamily="34" charset="0"/>
              </a:rPr>
              <a:t>liées et choix de groupe pour simplifier les déclarations </a:t>
            </a:r>
            <a:br>
              <a:rPr lang="fr-FR" sz="1800" spc="0" dirty="0">
                <a:cs typeface="+mn-cs"/>
                <a:sym typeface="Arial" panose="020B0604020202020204" pitchFamily="34" charset="0"/>
              </a:rPr>
            </a:br>
            <a:r>
              <a:rPr lang="fr-FR" sz="1800" spc="0" dirty="0">
                <a:cs typeface="+mn-cs"/>
                <a:sym typeface="Arial" panose="020B0604020202020204" pitchFamily="34" charset="0"/>
              </a:rPr>
              <a:t>dans les groupes consolidés</a:t>
            </a:r>
          </a:p>
          <a:p>
            <a:pPr lvl="1"/>
            <a:r>
              <a:rPr lang="fr-FR" sz="1800" kern="0" spc="0" dirty="0">
                <a:solidFill>
                  <a:schemeClr val="tx1">
                    <a:lumMod val="100000"/>
                  </a:schemeClr>
                </a:solidFill>
                <a:cs typeface="+mn-cs"/>
                <a:sym typeface="Arial" panose="020B0604020202020204" pitchFamily="34" charset="0"/>
              </a:rPr>
              <a:t>Possibilité de « report en arrière » sur trois ans et </a:t>
            </a:r>
            <a:br>
              <a:rPr lang="fr-FR" sz="1800" kern="0" spc="0" dirty="0">
                <a:solidFill>
                  <a:schemeClr val="tx1">
                    <a:lumMod val="100000"/>
                  </a:schemeClr>
                </a:solidFill>
                <a:cs typeface="+mn-cs"/>
                <a:sym typeface="Arial" panose="020B0604020202020204" pitchFamily="34" charset="0"/>
              </a:rPr>
            </a:br>
            <a:r>
              <a:rPr lang="fr-FR" sz="1800" kern="0" spc="0" dirty="0">
                <a:solidFill>
                  <a:schemeClr val="tx1">
                    <a:lumMod val="100000"/>
                  </a:schemeClr>
                </a:solidFill>
                <a:cs typeface="+mn-cs"/>
                <a:sym typeface="Arial" panose="020B0604020202020204" pitchFamily="34" charset="0"/>
              </a:rPr>
              <a:t>de report en avant sur 20 ans des dépenses excédentaires</a:t>
            </a:r>
          </a:p>
          <a:p>
            <a:pPr lvl="1"/>
            <a:r>
              <a:rPr lang="fr-FR" sz="1800" spc="0" dirty="0">
                <a:cs typeface="+mn-cs"/>
                <a:sym typeface="Arial" panose="020B0604020202020204" pitchFamily="34" charset="0"/>
              </a:rPr>
              <a:t>Ne s’applique pas aux « entités exclues »</a:t>
            </a:r>
          </a:p>
        </p:txBody>
      </p:sp>
      <p:sp>
        <p:nvSpPr>
          <p:cNvPr id="7" name="Espace réservé du contenu 5">
            <a:extLst>
              <a:ext uri="{FF2B5EF4-FFF2-40B4-BE49-F238E27FC236}">
                <a16:creationId xmlns:a16="http://schemas.microsoft.com/office/drawing/2014/main" id="{64F6AB02-66B2-E010-F7E0-C60C85C350C3}"/>
              </a:ext>
            </a:extLst>
          </p:cNvPr>
          <p:cNvSpPr txBox="1">
            <a:spLocks/>
          </p:cNvSpPr>
          <p:nvPr/>
        </p:nvSpPr>
        <p:spPr>
          <a:xfrm>
            <a:off x="1694448" y="4781823"/>
            <a:ext cx="7112668" cy="565577"/>
          </a:xfrm>
          <a:prstGeom prst="rect">
            <a:avLst/>
          </a:prstGeom>
        </p:spPr>
        <p:txBody>
          <a:bodyPr/>
          <a:lstStyle>
            <a:lvl1pPr marL="0" indent="0" algn="l" defTabSz="914400" rtl="0" eaLnBrk="1" latinLnBrk="0" hangingPunct="1">
              <a:lnSpc>
                <a:spcPct val="90000"/>
              </a:lnSpc>
              <a:spcBef>
                <a:spcPts val="0"/>
              </a:spcBef>
              <a:buFont typeface="Arial" panose="020B0604020202020204" pitchFamily="34" charset="0"/>
              <a:buNone/>
              <a:defRPr sz="2400" kern="1200" spc="100" baseline="0">
                <a:solidFill>
                  <a:schemeClr val="tx1"/>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lnSpc>
                <a:spcPct val="90000"/>
              </a:lnSpc>
              <a:spcBef>
                <a:spcPts val="0"/>
              </a:spcBef>
              <a:buClr>
                <a:schemeClr val="accent6"/>
              </a:buClr>
              <a:buFont typeface="Arial" panose="020B0604020202020204" pitchFamily="34" charset="0"/>
              <a:buChar char="•"/>
              <a:defRPr sz="2000" kern="1200" spc="100" baseline="0">
                <a:solidFill>
                  <a:schemeClr val="tx1"/>
                </a:solidFill>
                <a:latin typeface="Arial" panose="020B0604020202020204" pitchFamily="34" charset="0"/>
                <a:ea typeface="+mn-ea"/>
                <a:cs typeface="Arial" panose="020B0604020202020204" pitchFamily="34" charset="0"/>
              </a:defRPr>
            </a:lvl2pPr>
            <a:lvl3pPr marL="457200" indent="-228600" algn="l" defTabSz="914400" rtl="0" eaLnBrk="1" latinLnBrk="0" hangingPunct="1">
              <a:lnSpc>
                <a:spcPct val="90000"/>
              </a:lnSpc>
              <a:spcBef>
                <a:spcPts val="0"/>
              </a:spcBef>
              <a:buClr>
                <a:schemeClr val="accent6"/>
              </a:buClr>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3pPr>
            <a:lvl4pPr marL="685800" indent="-228600" algn="l" defTabSz="914400" rtl="0" eaLnBrk="1" latinLnBrk="0" hangingPunct="1">
              <a:lnSpc>
                <a:spcPct val="90000"/>
              </a:lnSpc>
              <a:spcBef>
                <a:spcPts val="0"/>
              </a:spcBef>
              <a:buClrTx/>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4pPr>
            <a:lvl5pPr marL="914400" indent="-228600" algn="l" defTabSz="914400" rtl="0" eaLnBrk="1" latinLnBrk="0" hangingPunct="1">
              <a:lnSpc>
                <a:spcPct val="90000"/>
              </a:lnSpc>
              <a:spcBef>
                <a:spcPts val="0"/>
              </a:spcBef>
              <a:buFont typeface="Arial" panose="020B0604020202020204" pitchFamily="34" charset="0"/>
              <a:buChar char="-"/>
              <a:defRPr sz="1800" kern="1200" spc="100" baseline="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fr-FR" sz="1800" spc="0" dirty="0">
                <a:cs typeface="+mn-cs"/>
                <a:sym typeface="Arial" panose="020B0604020202020204" pitchFamily="34" charset="0"/>
              </a:rPr>
              <a:t>S’applique dès qu’un membre du groupe d’entité </a:t>
            </a:r>
            <a:br>
              <a:rPr lang="fr-FR" sz="1800" spc="0" dirty="0">
                <a:cs typeface="+mn-cs"/>
                <a:sym typeface="Arial" panose="020B0604020202020204" pitchFamily="34" charset="0"/>
              </a:rPr>
            </a:br>
            <a:r>
              <a:rPr lang="fr-FR" sz="1800" spc="0" dirty="0">
                <a:cs typeface="+mn-cs"/>
                <a:sym typeface="Arial" panose="020B0604020202020204" pitchFamily="34" charset="0"/>
              </a:rPr>
              <a:t>admissible est soumis aux règles.</a:t>
            </a:r>
          </a:p>
        </p:txBody>
      </p:sp>
      <p:pic>
        <p:nvPicPr>
          <p:cNvPr id="8" name="Graphique 7" descr="Badge croix avec un remplissage uni">
            <a:extLst>
              <a:ext uri="{FF2B5EF4-FFF2-40B4-BE49-F238E27FC236}">
                <a16:creationId xmlns:a16="http://schemas.microsoft.com/office/drawing/2014/main" id="{D937355D-6593-D4CE-EC55-7AE7FA54A140}"/>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3648" y="4595969"/>
            <a:ext cx="937284" cy="937284"/>
          </a:xfrm>
          <a:prstGeom prst="rect">
            <a:avLst/>
          </a:prstGeom>
        </p:spPr>
      </p:pic>
      <p:pic>
        <p:nvPicPr>
          <p:cNvPr id="9" name="Graphique 8" descr="Badge Tick1 avec un remplissage uni">
            <a:extLst>
              <a:ext uri="{FF2B5EF4-FFF2-40B4-BE49-F238E27FC236}">
                <a16:creationId xmlns:a16="http://schemas.microsoft.com/office/drawing/2014/main" id="{52CCCBE7-1DF2-BBFC-850A-E75145C7BA72}"/>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97044" y="2618749"/>
            <a:ext cx="950492" cy="950492"/>
          </a:xfrm>
          <a:prstGeom prst="rect">
            <a:avLst/>
          </a:prstGeom>
        </p:spPr>
      </p:pic>
    </p:spTree>
    <p:extLst>
      <p:ext uri="{BB962C8B-B14F-4D97-AF65-F5344CB8AC3E}">
        <p14:creationId xmlns:p14="http://schemas.microsoft.com/office/powerpoint/2010/main" val="338100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NUM" val="3"/>
</p:tagLst>
</file>

<file path=ppt/tags/tag2.xml><?xml version="1.0" encoding="utf-8"?>
<p:tagLst xmlns:a="http://schemas.openxmlformats.org/drawingml/2006/main" xmlns:r="http://schemas.openxmlformats.org/officeDocument/2006/relationships" xmlns:p="http://schemas.openxmlformats.org/presentationml/2006/main">
  <p:tag name="NUM" val="3"/>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4.xml><?xml version="1.0" encoding="utf-8"?>
<p:tagLst xmlns:a="http://schemas.openxmlformats.org/drawingml/2006/main" xmlns:r="http://schemas.openxmlformats.org/officeDocument/2006/relationships" xmlns:p="http://schemas.openxmlformats.org/presentationml/2006/main">
  <p:tag name="NUM" val="3"/>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heme/theme1.xml><?xml version="1.0" encoding="utf-8"?>
<a:theme xmlns:a="http://schemas.openxmlformats.org/drawingml/2006/main" name="Office Theme">
  <a:themeElements>
    <a:clrScheme name="Richter">
      <a:dk1>
        <a:sysClr val="windowText" lastClr="000000"/>
      </a:dk1>
      <a:lt1>
        <a:sysClr val="window" lastClr="FFFFFF"/>
      </a:lt1>
      <a:dk2>
        <a:srgbClr val="333333"/>
      </a:dk2>
      <a:lt2>
        <a:srgbClr val="F2F2F0"/>
      </a:lt2>
      <a:accent1>
        <a:srgbClr val="000000"/>
      </a:accent1>
      <a:accent2>
        <a:srgbClr val="333333"/>
      </a:accent2>
      <a:accent3>
        <a:srgbClr val="807A60"/>
      </a:accent3>
      <a:accent4>
        <a:srgbClr val="E3E1DD"/>
      </a:accent4>
      <a:accent5>
        <a:srgbClr val="F8F3EC"/>
      </a:accent5>
      <a:accent6>
        <a:srgbClr val="A55E0F"/>
      </a:accent6>
      <a:hlink>
        <a:srgbClr val="000000"/>
      </a:hlink>
      <a:folHlink>
        <a:srgbClr val="7F807D"/>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dirty="0">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lnSpc>
            <a:spcPct val="90000"/>
          </a:lnSpc>
          <a:defRPr sz="2800" dirty="0" err="1"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Presentation_Projection_NEW.pptx" id="{851BF11B-162B-43E3-A5F5-AFB0DAFBEC4A}" vid="{33B2B470-1F02-4115-8394-20F5A45BF88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Presentation_Projection_NEW</Template>
  <TotalTime>1744</TotalTime>
  <Words>2919</Words>
  <Application>Microsoft Office PowerPoint</Application>
  <PresentationFormat>Grand écran</PresentationFormat>
  <Paragraphs>344</Paragraphs>
  <Slides>38</Slides>
  <Notes>12</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38</vt:i4>
      </vt:variant>
    </vt:vector>
  </HeadingPairs>
  <TitlesOfParts>
    <vt:vector size="44" baseType="lpstr">
      <vt:lpstr>Arial</vt:lpstr>
      <vt:lpstr>Calibri</vt:lpstr>
      <vt:lpstr>Garamond</vt:lpstr>
      <vt:lpstr>Museo Sans 500</vt:lpstr>
      <vt:lpstr>Roboto</vt:lpstr>
      <vt:lpstr>Office Theme</vt:lpstr>
      <vt:lpstr>Propositions de RDEIF –  Une réduction importante  des déductions d’intérêts</vt:lpstr>
      <vt:lpstr>NOS EXPERTES</vt:lpstr>
      <vt:lpstr>NOS EXPERTS</vt:lpstr>
      <vt:lpstr>Ordre du jour</vt:lpstr>
      <vt:lpstr>Section 1 – Aperçu : restriction des dépenses d’intérêts et de  financement proposée </vt:lpstr>
      <vt:lpstr>Annoncée dans le budget de 2021</vt:lpstr>
      <vt:lpstr>Projet de loi</vt:lpstr>
      <vt:lpstr>Règle de base</vt:lpstr>
      <vt:lpstr>Règle de base (suite)</vt:lpstr>
      <vt:lpstr>Entité admissible du groupe</vt:lpstr>
      <vt:lpstr>En résumé </vt:lpstr>
      <vt:lpstr>Section 2 –  Votre entreprise sera-t-elle assujettie à ces règles?</vt:lpstr>
      <vt:lpstr>Présentation PowerPoint</vt:lpstr>
      <vt:lpstr>1. Entité exclue</vt:lpstr>
      <vt:lpstr>1. Entité exclue (suite)</vt:lpstr>
      <vt:lpstr>1. Entité exclue (suite)</vt:lpstr>
      <vt:lpstr>1. Entité exclue (suite)</vt:lpstr>
      <vt:lpstr>1. Entité exclue (suite)</vt:lpstr>
      <vt:lpstr>1. Entité exclue (suite)</vt:lpstr>
      <vt:lpstr>Intérêts exclus</vt:lpstr>
      <vt:lpstr>En résumé</vt:lpstr>
      <vt:lpstr>Calcul détaillé</vt:lpstr>
      <vt:lpstr>Revenu imposable rajusté</vt:lpstr>
      <vt:lpstr>Exemples</vt:lpstr>
      <vt:lpstr>Exemple 1 – Scénario de base </vt:lpstr>
      <vt:lpstr>Exemple 1 – Scénario de base (suite) </vt:lpstr>
      <vt:lpstr>Exemple 2 – Perte autre qu’en capital </vt:lpstr>
      <vt:lpstr>Exemple 2 – Perte autre qu’en capital (suite) </vt:lpstr>
      <vt:lpstr>Exemple 3 – Produit d’intérêts</vt:lpstr>
      <vt:lpstr>Exemple 3 – Produit d’intérêts (suite) </vt:lpstr>
      <vt:lpstr>Section 3 –  Aperçu général –  Options de planification</vt:lpstr>
      <vt:lpstr>Présentation PowerPoint</vt:lpstr>
      <vt:lpstr>1. Capacité excédentaire/transférée</vt:lpstr>
      <vt:lpstr>2. Ratio de groupe</vt:lpstr>
      <vt:lpstr>CONCLUSION ET DISCUSSION</vt:lpstr>
      <vt:lpstr>Série de webinaires Fonction finances </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Richter CFO Series Optimizing Financial Close Through Automation</dc:title>
  <dc:creator>Petersen, Janna</dc:creator>
  <cp:lastModifiedBy>Chouinard, Johanne</cp:lastModifiedBy>
  <cp:revision>192</cp:revision>
  <dcterms:created xsi:type="dcterms:W3CDTF">2022-03-16T18:21:24Z</dcterms:created>
  <dcterms:modified xsi:type="dcterms:W3CDTF">2022-10-04T13:36:19Z</dcterms:modified>
</cp:coreProperties>
</file>